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c58a95d39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dcff26c034cf5"/>
  </p:sldMasterIdLst>
  <p:sldIdLst>
    <p:sldId xmlns:r="http://schemas.openxmlformats.org/officeDocument/2006/relationships" id="256" r:id="Rbd77dbec83294f09"/>
    <p:sldId xmlns:r="http://schemas.openxmlformats.org/officeDocument/2006/relationships" id="257" r:id="R08531471e5dc4e96"/>
    <p:sldId xmlns:r="http://schemas.openxmlformats.org/officeDocument/2006/relationships" id="258" r:id="R6f24305d42464602"/>
    <p:sldId xmlns:r="http://schemas.openxmlformats.org/officeDocument/2006/relationships" id="259" r:id="Ra2d67438734f4141"/>
    <p:sldId xmlns:r="http://schemas.openxmlformats.org/officeDocument/2006/relationships" id="260" r:id="Rc9b6d93e561c487f"/>
    <p:sldId xmlns:r="http://schemas.openxmlformats.org/officeDocument/2006/relationships" id="261" r:id="Rce39c45c2b65421b"/>
    <p:sldId xmlns:r="http://schemas.openxmlformats.org/officeDocument/2006/relationships" id="262" r:id="R78378379505c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dcff26c034cf5" /><Relationship Type="http://schemas.openxmlformats.org/officeDocument/2006/relationships/slide" Target="/ppt/slides/slide1.xml" Id="Rbd77dbec83294f09" /><Relationship Type="http://schemas.openxmlformats.org/officeDocument/2006/relationships/slide" Target="/ppt/slides/slide2.xml" Id="R08531471e5dc4e96" /><Relationship Type="http://schemas.openxmlformats.org/officeDocument/2006/relationships/slide" Target="/ppt/slides/slide3.xml" Id="R6f24305d42464602" /><Relationship Type="http://schemas.openxmlformats.org/officeDocument/2006/relationships/slide" Target="/ppt/slides/slide4.xml" Id="Ra2d67438734f4141" /><Relationship Type="http://schemas.openxmlformats.org/officeDocument/2006/relationships/slide" Target="/ppt/slides/slide5.xml" Id="Rc9b6d93e561c487f" /><Relationship Type="http://schemas.openxmlformats.org/officeDocument/2006/relationships/slide" Target="/ppt/slides/slide6.xml" Id="Rce39c45c2b65421b" /><Relationship Type="http://schemas.openxmlformats.org/officeDocument/2006/relationships/slide" Target="/ppt/slides/slide7.xml" Id="R78378379505c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061619b5b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a0cc3705f4299" /><Relationship Type="http://schemas.openxmlformats.org/officeDocument/2006/relationships/theme" Target="/ppt/slideMasters/theme/theme1.xml" Id="Ra4c1fb369b174c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ba0cc3705f42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c0ee84077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c2fa97fe9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e6ccbc92644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42aa416484c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54e0d82c4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ae9af6cfa48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5ce1610ad40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JOHANNES FRIVOLD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Ronald Johannes Frivold, Froensveien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914 461 111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