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45ce57287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559b48a724af7"/>
  </p:sldMasterIdLst>
  <p:sldIdLst>
    <p:sldId xmlns:r="http://schemas.openxmlformats.org/officeDocument/2006/relationships" id="256" r:id="Rddbf4bfd9ebf4d52"/>
    <p:sldId xmlns:r="http://schemas.openxmlformats.org/officeDocument/2006/relationships" id="257" r:id="Re76c73e34d404236"/>
    <p:sldId xmlns:r="http://schemas.openxmlformats.org/officeDocument/2006/relationships" id="258" r:id="R9838a941b95346cf"/>
    <p:sldId xmlns:r="http://schemas.openxmlformats.org/officeDocument/2006/relationships" id="259" r:id="Rffa6b42a7f484a0b"/>
    <p:sldId xmlns:r="http://schemas.openxmlformats.org/officeDocument/2006/relationships" id="260" r:id="R8ff395c5c004404c"/>
    <p:sldId xmlns:r="http://schemas.openxmlformats.org/officeDocument/2006/relationships" id="261" r:id="Re081120fbf1646d7"/>
    <p:sldId xmlns:r="http://schemas.openxmlformats.org/officeDocument/2006/relationships" id="262" r:id="Rfec032943b44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559b48a724af7" /><Relationship Type="http://schemas.openxmlformats.org/officeDocument/2006/relationships/slide" Target="/ppt/slides/slide1.xml" Id="Rddbf4bfd9ebf4d52" /><Relationship Type="http://schemas.openxmlformats.org/officeDocument/2006/relationships/slide" Target="/ppt/slides/slide2.xml" Id="Re76c73e34d404236" /><Relationship Type="http://schemas.openxmlformats.org/officeDocument/2006/relationships/slide" Target="/ppt/slides/slide3.xml" Id="R9838a941b95346cf" /><Relationship Type="http://schemas.openxmlformats.org/officeDocument/2006/relationships/slide" Target="/ppt/slides/slide4.xml" Id="Rffa6b42a7f484a0b" /><Relationship Type="http://schemas.openxmlformats.org/officeDocument/2006/relationships/slide" Target="/ppt/slides/slide5.xml" Id="R8ff395c5c004404c" /><Relationship Type="http://schemas.openxmlformats.org/officeDocument/2006/relationships/slide" Target="/ppt/slides/slide6.xml" Id="Re081120fbf1646d7" /><Relationship Type="http://schemas.openxmlformats.org/officeDocument/2006/relationships/slide" Target="/ppt/slides/slide7.xml" Id="Rfec032943b44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f06a49bba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fdbb67e3412c" /><Relationship Type="http://schemas.openxmlformats.org/officeDocument/2006/relationships/theme" Target="/ppt/slideMasters/theme/theme1.xml" Id="R877e2b0eb960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bfdbb67e3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e84498ed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3f549c1e2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e17f213b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ccce4a602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ec393f8f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d91cfcbe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8feca53a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ØWRE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