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d2dbe7a97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427c06308846e1"/>
  </p:sldMasterIdLst>
  <p:sldIdLst>
    <p:sldId xmlns:r="http://schemas.openxmlformats.org/officeDocument/2006/relationships" id="256" r:id="R43d755a9d3be4b60"/>
    <p:sldId xmlns:r="http://schemas.openxmlformats.org/officeDocument/2006/relationships" id="257" r:id="R45edb6ea18c24a0c"/>
    <p:sldId xmlns:r="http://schemas.openxmlformats.org/officeDocument/2006/relationships" id="258" r:id="Rb60e5eb7485f4f72"/>
    <p:sldId xmlns:r="http://schemas.openxmlformats.org/officeDocument/2006/relationships" id="259" r:id="R63ff91fe9eb6417d"/>
    <p:sldId xmlns:r="http://schemas.openxmlformats.org/officeDocument/2006/relationships" id="260" r:id="R3606facea5364074"/>
    <p:sldId xmlns:r="http://schemas.openxmlformats.org/officeDocument/2006/relationships" id="261" r:id="R6fab8b6e79354fd9"/>
    <p:sldId xmlns:r="http://schemas.openxmlformats.org/officeDocument/2006/relationships" id="262" r:id="Rf426fe2a3f43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27c06308846e1" /><Relationship Type="http://schemas.openxmlformats.org/officeDocument/2006/relationships/slide" Target="/ppt/slides/slide1.xml" Id="R43d755a9d3be4b60" /><Relationship Type="http://schemas.openxmlformats.org/officeDocument/2006/relationships/slide" Target="/ppt/slides/slide2.xml" Id="R45edb6ea18c24a0c" /><Relationship Type="http://schemas.openxmlformats.org/officeDocument/2006/relationships/slide" Target="/ppt/slides/slide3.xml" Id="Rb60e5eb7485f4f72" /><Relationship Type="http://schemas.openxmlformats.org/officeDocument/2006/relationships/slide" Target="/ppt/slides/slide4.xml" Id="R63ff91fe9eb6417d" /><Relationship Type="http://schemas.openxmlformats.org/officeDocument/2006/relationships/slide" Target="/ppt/slides/slide5.xml" Id="R3606facea5364074" /><Relationship Type="http://schemas.openxmlformats.org/officeDocument/2006/relationships/slide" Target="/ppt/slides/slide6.xml" Id="R6fab8b6e79354fd9" /><Relationship Type="http://schemas.openxmlformats.org/officeDocument/2006/relationships/slide" Target="/ppt/slides/slide7.xml" Id="Rf426fe2a3f43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7507c9ca3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78b9fa689491f" /><Relationship Type="http://schemas.openxmlformats.org/officeDocument/2006/relationships/theme" Target="/ppt/slideMasters/theme/theme1.xml" Id="R1e75ca85485c4a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78b9fa689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e19036544e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b53d6ad3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f84da3e3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2e47ef24f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02df93468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f128593e4d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5e2bee44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JEVO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OLHA LYAKHOVYN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Bakneset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914 490 677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JEVO AS</a:t>
            </a:r>
          </a:p>
        </p:txBody>
      </p:sp>
    </p:spTree>
  </p:cSld>
  <p:clrMapOvr>
    <a:masterClrMapping xmlns:a="http://schemas.openxmlformats.org/drawingml/2006/main"/>
  </p:clrMapOvr>
</p:sld>
</file>