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709e75f92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de8bc878f40db"/>
  </p:sldMasterIdLst>
  <p:sldIdLst>
    <p:sldId xmlns:r="http://schemas.openxmlformats.org/officeDocument/2006/relationships" id="256" r:id="Rd7682cfa286a4d48"/>
    <p:sldId xmlns:r="http://schemas.openxmlformats.org/officeDocument/2006/relationships" id="257" r:id="R776575fc4ef74da7"/>
    <p:sldId xmlns:r="http://schemas.openxmlformats.org/officeDocument/2006/relationships" id="258" r:id="R0ca1890c9ff14bc3"/>
    <p:sldId xmlns:r="http://schemas.openxmlformats.org/officeDocument/2006/relationships" id="259" r:id="R37a27b8458aa4d2f"/>
    <p:sldId xmlns:r="http://schemas.openxmlformats.org/officeDocument/2006/relationships" id="260" r:id="R86bcb962b4214f33"/>
    <p:sldId xmlns:r="http://schemas.openxmlformats.org/officeDocument/2006/relationships" id="261" r:id="Rbb52e9b601ab4936"/>
    <p:sldId xmlns:r="http://schemas.openxmlformats.org/officeDocument/2006/relationships" id="262" r:id="Rfea41c31b0df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de8bc878f40db" /><Relationship Type="http://schemas.openxmlformats.org/officeDocument/2006/relationships/slide" Target="/ppt/slides/slide1.xml" Id="Rd7682cfa286a4d48" /><Relationship Type="http://schemas.openxmlformats.org/officeDocument/2006/relationships/slide" Target="/ppt/slides/slide2.xml" Id="R776575fc4ef74da7" /><Relationship Type="http://schemas.openxmlformats.org/officeDocument/2006/relationships/slide" Target="/ppt/slides/slide3.xml" Id="R0ca1890c9ff14bc3" /><Relationship Type="http://schemas.openxmlformats.org/officeDocument/2006/relationships/slide" Target="/ppt/slides/slide4.xml" Id="R37a27b8458aa4d2f" /><Relationship Type="http://schemas.openxmlformats.org/officeDocument/2006/relationships/slide" Target="/ppt/slides/slide5.xml" Id="R86bcb962b4214f33" /><Relationship Type="http://schemas.openxmlformats.org/officeDocument/2006/relationships/slide" Target="/ppt/slides/slide6.xml" Id="Rbb52e9b601ab4936" /><Relationship Type="http://schemas.openxmlformats.org/officeDocument/2006/relationships/slide" Target="/ppt/slides/slide7.xml" Id="Rfea41c31b0df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be1f0a6d7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f3f93956497e" /><Relationship Type="http://schemas.openxmlformats.org/officeDocument/2006/relationships/theme" Target="/ppt/slideMasters/theme/theme1.xml" Id="R824a375d1154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df3f93956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29b9b03d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fd8a8dbc6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9de577a55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ea8fa1e8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f5a51461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cb2cfb3b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c877ab62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SCHERER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SCHERER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54 539 978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446 478 169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448 963 108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LORENZ SCHERER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SCHERER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VIKTOR SCHERER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SOLVEIG NYGAARD SCHERER  –  13,7 %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Holmegate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