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0f1c66f0be8430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0e5af1a985f4436"/>
  </p:sldMasterIdLst>
  <p:sldIdLst>
    <p:sldId xmlns:r="http://schemas.openxmlformats.org/officeDocument/2006/relationships" id="256" r:id="Rc2f2b5809497409e"/>
    <p:sldId xmlns:r="http://schemas.openxmlformats.org/officeDocument/2006/relationships" id="257" r:id="Raf6e10a4b3c94fce"/>
    <p:sldId xmlns:r="http://schemas.openxmlformats.org/officeDocument/2006/relationships" id="258" r:id="Rac57223abeae4c14"/>
    <p:sldId xmlns:r="http://schemas.openxmlformats.org/officeDocument/2006/relationships" id="259" r:id="R82e147563c004a01"/>
    <p:sldId xmlns:r="http://schemas.openxmlformats.org/officeDocument/2006/relationships" id="260" r:id="R1276520984c64aea"/>
    <p:sldId xmlns:r="http://schemas.openxmlformats.org/officeDocument/2006/relationships" id="261" r:id="Rd77b55426fbe44ce"/>
    <p:sldId xmlns:r="http://schemas.openxmlformats.org/officeDocument/2006/relationships" id="262" r:id="R030ecce186ec465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0e5af1a985f4436" /><Relationship Type="http://schemas.openxmlformats.org/officeDocument/2006/relationships/slide" Target="/ppt/slides/slide1.xml" Id="Rc2f2b5809497409e" /><Relationship Type="http://schemas.openxmlformats.org/officeDocument/2006/relationships/slide" Target="/ppt/slides/slide2.xml" Id="Raf6e10a4b3c94fce" /><Relationship Type="http://schemas.openxmlformats.org/officeDocument/2006/relationships/slide" Target="/ppt/slides/slide3.xml" Id="Rac57223abeae4c14" /><Relationship Type="http://schemas.openxmlformats.org/officeDocument/2006/relationships/slide" Target="/ppt/slides/slide4.xml" Id="R82e147563c004a01" /><Relationship Type="http://schemas.openxmlformats.org/officeDocument/2006/relationships/slide" Target="/ppt/slides/slide5.xml" Id="R1276520984c64aea" /><Relationship Type="http://schemas.openxmlformats.org/officeDocument/2006/relationships/slide" Target="/ppt/slides/slide6.xml" Id="Rd77b55426fbe44ce" /><Relationship Type="http://schemas.openxmlformats.org/officeDocument/2006/relationships/slide" Target="/ppt/slides/slide7.xml" Id="R030ecce186ec465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ddecca064ec467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6259f63a6948a1" /><Relationship Type="http://schemas.openxmlformats.org/officeDocument/2006/relationships/theme" Target="/ppt/slideMasters/theme/theme1.xml" Id="R4330f19ec558416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76259f63a6948a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669a02db5e45e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0d989ecb0a4c1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b4795fc59a4a6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9783d1107240f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48eeaade414f2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371419264c4cd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94f82399fa4e6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NAF KIOSK MOLDE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NAF KIOSK MOLDE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NAF KIOSK MOLDE AS ble etablert [år] og holder til i Molde.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NAF KIOSK MOLDE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NAF KIOSK MOLDE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NAF KIOSK MOLDE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534 348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91 797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90 071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915 109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1 024 271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NAF KIOSK MOLDE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NAF CAMP MOLDE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NAF KIOSK MOLDE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Fannestrandvegen 140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6419 Molde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914 517 486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NAF KIOSK MOLDE AS</a:t>
            </a:r>
          </a:p>
        </p:txBody>
      </p:sp>
    </p:spTree>
  </p:cSld>
  <p:clrMapOvr>
    <a:masterClrMapping xmlns:a="http://schemas.openxmlformats.org/drawingml/2006/main"/>
  </p:clrMapOvr>
</p:sld>
</file>