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d6463eff3447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d35ea2deee4687"/>
  </p:sldMasterIdLst>
  <p:sldIdLst>
    <p:sldId xmlns:r="http://schemas.openxmlformats.org/officeDocument/2006/relationships" id="256" r:id="R242d192a32734a9b"/>
    <p:sldId xmlns:r="http://schemas.openxmlformats.org/officeDocument/2006/relationships" id="257" r:id="Rfa89a18b5e764b13"/>
    <p:sldId xmlns:r="http://schemas.openxmlformats.org/officeDocument/2006/relationships" id="258" r:id="R0482d63ee4474969"/>
    <p:sldId xmlns:r="http://schemas.openxmlformats.org/officeDocument/2006/relationships" id="259" r:id="R0c7c2c4c33514d27"/>
    <p:sldId xmlns:r="http://schemas.openxmlformats.org/officeDocument/2006/relationships" id="260" r:id="R86ee7e2cb61241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35ea2deee4687" /><Relationship Type="http://schemas.openxmlformats.org/officeDocument/2006/relationships/slide" Target="/ppt/slides/slide1.xml" Id="R242d192a32734a9b" /><Relationship Type="http://schemas.openxmlformats.org/officeDocument/2006/relationships/slide" Target="/ppt/slides/slide2.xml" Id="Rfa89a18b5e764b13" /><Relationship Type="http://schemas.openxmlformats.org/officeDocument/2006/relationships/slide" Target="/ppt/slides/slide3.xml" Id="R0482d63ee4474969" /><Relationship Type="http://schemas.openxmlformats.org/officeDocument/2006/relationships/slide" Target="/ppt/slides/slide4.xml" Id="R0c7c2c4c33514d27" /><Relationship Type="http://schemas.openxmlformats.org/officeDocument/2006/relationships/slide" Target="/ppt/slides/slide5.xml" Id="R86ee7e2cb61241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2480c86364c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2891f231040b1" /><Relationship Type="http://schemas.openxmlformats.org/officeDocument/2006/relationships/theme" Target="/ppt/slideMasters/theme/theme1.xml" Id="R6b953cde413e44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e2891f231040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e6590eb014a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ddbbc8da94a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990740a524a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41895b2d141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7d8c0e5f94b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INDEPENDENT OIL &amp; RESOURCES PLC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INDEPENDENT OIL &amp; RESOURCES PLC ble etablert [år] og holder til i Cy-3036 Limassol.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 Spyrou Araouzou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Cy-3036 Limassol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914 526 396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