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8bb4e3413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2d2b2f810b4024"/>
  </p:sldMasterIdLst>
  <p:sldIdLst>
    <p:sldId xmlns:r="http://schemas.openxmlformats.org/officeDocument/2006/relationships" id="256" r:id="R2d987f9eccb74964"/>
    <p:sldId xmlns:r="http://schemas.openxmlformats.org/officeDocument/2006/relationships" id="257" r:id="Rf0ca246a41e746ec"/>
    <p:sldId xmlns:r="http://schemas.openxmlformats.org/officeDocument/2006/relationships" id="258" r:id="R2598913cff424945"/>
    <p:sldId xmlns:r="http://schemas.openxmlformats.org/officeDocument/2006/relationships" id="259" r:id="R7096293e6c944669"/>
    <p:sldId xmlns:r="http://schemas.openxmlformats.org/officeDocument/2006/relationships" id="260" r:id="R01f88391ab1d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d2b2f810b4024" /><Relationship Type="http://schemas.openxmlformats.org/officeDocument/2006/relationships/slide" Target="/ppt/slides/slide1.xml" Id="R2d987f9eccb74964" /><Relationship Type="http://schemas.openxmlformats.org/officeDocument/2006/relationships/slide" Target="/ppt/slides/slide2.xml" Id="Rf0ca246a41e746ec" /><Relationship Type="http://schemas.openxmlformats.org/officeDocument/2006/relationships/slide" Target="/ppt/slides/slide3.xml" Id="R2598913cff424945" /><Relationship Type="http://schemas.openxmlformats.org/officeDocument/2006/relationships/slide" Target="/ppt/slides/slide4.xml" Id="R7096293e6c944669" /><Relationship Type="http://schemas.openxmlformats.org/officeDocument/2006/relationships/slide" Target="/ppt/slides/slide5.xml" Id="R01f88391ab1d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4b0089980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8759f0530417a" /><Relationship Type="http://schemas.openxmlformats.org/officeDocument/2006/relationships/theme" Target="/ppt/slideMasters/theme/theme1.xml" Id="R39209e654098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8759f0530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7e5c2591a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f94507a1d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f2b8ce67a48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846d315ac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0b58d12ef45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INDEPENDENT OIL &amp; RESOURCES PLC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INDEPENDENT OIL &amp; RESOURCES PLC ble etablert [år] og holder til i Cy-3036 Limassol.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 Christopoulou Chatzipavlou, Loulloupis Court, Office 401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Cy-3036 Limassol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+35725356000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ddeemou@fidelius.eu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www.independentresources.eu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