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47f47e4f1743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113aa7f2c46d3"/>
  </p:sldMasterIdLst>
  <p:sldIdLst>
    <p:sldId xmlns:r="http://schemas.openxmlformats.org/officeDocument/2006/relationships" id="256" r:id="R6ab89f40598d4068"/>
    <p:sldId xmlns:r="http://schemas.openxmlformats.org/officeDocument/2006/relationships" id="257" r:id="R506c0173b2aa46f2"/>
    <p:sldId xmlns:r="http://schemas.openxmlformats.org/officeDocument/2006/relationships" id="258" r:id="Rdece86803237493c"/>
    <p:sldId xmlns:r="http://schemas.openxmlformats.org/officeDocument/2006/relationships" id="259" r:id="R96c343a954c74e41"/>
    <p:sldId xmlns:r="http://schemas.openxmlformats.org/officeDocument/2006/relationships" id="260" r:id="R5a2adaf944924ca2"/>
    <p:sldId xmlns:r="http://schemas.openxmlformats.org/officeDocument/2006/relationships" id="261" r:id="R7eb36f64c5354d95"/>
    <p:sldId xmlns:r="http://schemas.openxmlformats.org/officeDocument/2006/relationships" id="262" r:id="Rf9b52471d41e4c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113aa7f2c46d3" /><Relationship Type="http://schemas.openxmlformats.org/officeDocument/2006/relationships/slide" Target="/ppt/slides/slide1.xml" Id="R6ab89f40598d4068" /><Relationship Type="http://schemas.openxmlformats.org/officeDocument/2006/relationships/slide" Target="/ppt/slides/slide2.xml" Id="R506c0173b2aa46f2" /><Relationship Type="http://schemas.openxmlformats.org/officeDocument/2006/relationships/slide" Target="/ppt/slides/slide3.xml" Id="Rdece86803237493c" /><Relationship Type="http://schemas.openxmlformats.org/officeDocument/2006/relationships/slide" Target="/ppt/slides/slide4.xml" Id="R96c343a954c74e41" /><Relationship Type="http://schemas.openxmlformats.org/officeDocument/2006/relationships/slide" Target="/ppt/slides/slide5.xml" Id="R5a2adaf944924ca2" /><Relationship Type="http://schemas.openxmlformats.org/officeDocument/2006/relationships/slide" Target="/ppt/slides/slide6.xml" Id="R7eb36f64c5354d95" /><Relationship Type="http://schemas.openxmlformats.org/officeDocument/2006/relationships/slide" Target="/ppt/slides/slide7.xml" Id="Rf9b52471d41e4c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c444f6e70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79e2c0eaa4e1f" /><Relationship Type="http://schemas.openxmlformats.org/officeDocument/2006/relationships/theme" Target="/ppt/slideMasters/theme/theme1.xml" Id="Rf8ee66b4ee23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079e2c0eaa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51b6fa592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433e52f62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a4cd8ad8b4a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b720d1df9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80676ba7f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777c5128946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7f7a2010c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MARGIDO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MARGIDO HOLDING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−1 972 431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14 019 599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PISCES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TEJA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TOGU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TOGU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v/Tore 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tore.haugen@primahusbolig.no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914 534 720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