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fce9c5f9fb4b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6fdd28ecc64f37"/>
  </p:sldMasterIdLst>
  <p:sldIdLst>
    <p:sldId xmlns:r="http://schemas.openxmlformats.org/officeDocument/2006/relationships" id="256" r:id="R98afeb60f27e4058"/>
    <p:sldId xmlns:r="http://schemas.openxmlformats.org/officeDocument/2006/relationships" id="257" r:id="R8ed99bba544b4a8d"/>
    <p:sldId xmlns:r="http://schemas.openxmlformats.org/officeDocument/2006/relationships" id="258" r:id="Rf2687726ca1d44e3"/>
    <p:sldId xmlns:r="http://schemas.openxmlformats.org/officeDocument/2006/relationships" id="259" r:id="R87d93d1ed8254af8"/>
    <p:sldId xmlns:r="http://schemas.openxmlformats.org/officeDocument/2006/relationships" id="260" r:id="Rad8344de3bf94fa1"/>
    <p:sldId xmlns:r="http://schemas.openxmlformats.org/officeDocument/2006/relationships" id="261" r:id="Rbb0bd0f8a08742ce"/>
    <p:sldId xmlns:r="http://schemas.openxmlformats.org/officeDocument/2006/relationships" id="262" r:id="R0fa7a4d2caba45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fdd28ecc64f37" /><Relationship Type="http://schemas.openxmlformats.org/officeDocument/2006/relationships/slide" Target="/ppt/slides/slide1.xml" Id="R98afeb60f27e4058" /><Relationship Type="http://schemas.openxmlformats.org/officeDocument/2006/relationships/slide" Target="/ppt/slides/slide2.xml" Id="R8ed99bba544b4a8d" /><Relationship Type="http://schemas.openxmlformats.org/officeDocument/2006/relationships/slide" Target="/ppt/slides/slide3.xml" Id="Rf2687726ca1d44e3" /><Relationship Type="http://schemas.openxmlformats.org/officeDocument/2006/relationships/slide" Target="/ppt/slides/slide4.xml" Id="R87d93d1ed8254af8" /><Relationship Type="http://schemas.openxmlformats.org/officeDocument/2006/relationships/slide" Target="/ppt/slides/slide5.xml" Id="Rad8344de3bf94fa1" /><Relationship Type="http://schemas.openxmlformats.org/officeDocument/2006/relationships/slide" Target="/ppt/slides/slide6.xml" Id="Rbb0bd0f8a08742ce" /><Relationship Type="http://schemas.openxmlformats.org/officeDocument/2006/relationships/slide" Target="/ppt/slides/slide7.xml" Id="R0fa7a4d2caba45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ee6baaab9f45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fd598d32c74afe" /><Relationship Type="http://schemas.openxmlformats.org/officeDocument/2006/relationships/theme" Target="/ppt/slideMasters/theme/theme1.xml" Id="R2e390ec5b1534e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fd598d32c74a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f41473d914d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cf8b4a8ce49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eaf04d0b84b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ff77abf83844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6fcdca74148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7520de60c4d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de64b01aa41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HEGDAL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HEGDAL CONSULTING AS ble etablert [år] og holder til i Tiller.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1 037 015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806 299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924 816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3 428 076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4 205 784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NORDAL HEGDAL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Bjørgums veg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7092 Tiller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914 546 753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HEGDAL CONSULTING AS</a:t>
            </a:r>
          </a:p>
        </p:txBody>
      </p:sp>
    </p:spTree>
  </p:cSld>
  <p:clrMapOvr>
    <a:masterClrMapping xmlns:a="http://schemas.openxmlformats.org/drawingml/2006/main"/>
  </p:clrMapOvr>
</p:sld>
</file>