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607aa07f3c40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78a6aa3f444668"/>
  </p:sldMasterIdLst>
  <p:sldIdLst>
    <p:sldId xmlns:r="http://schemas.openxmlformats.org/officeDocument/2006/relationships" id="256" r:id="R0bd7acbab2b6451c"/>
    <p:sldId xmlns:r="http://schemas.openxmlformats.org/officeDocument/2006/relationships" id="257" r:id="R70db2046fe3a45cc"/>
    <p:sldId xmlns:r="http://schemas.openxmlformats.org/officeDocument/2006/relationships" id="258" r:id="R64c26cb9810f4a93"/>
    <p:sldId xmlns:r="http://schemas.openxmlformats.org/officeDocument/2006/relationships" id="259" r:id="Rabed255c370348b8"/>
    <p:sldId xmlns:r="http://schemas.openxmlformats.org/officeDocument/2006/relationships" id="260" r:id="R3d7ceeed94bb4bb6"/>
    <p:sldId xmlns:r="http://schemas.openxmlformats.org/officeDocument/2006/relationships" id="261" r:id="R0e6cb8e900b5423f"/>
    <p:sldId xmlns:r="http://schemas.openxmlformats.org/officeDocument/2006/relationships" id="262" r:id="R2aa1a88a1d1346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78a6aa3f444668" /><Relationship Type="http://schemas.openxmlformats.org/officeDocument/2006/relationships/slide" Target="/ppt/slides/slide1.xml" Id="R0bd7acbab2b6451c" /><Relationship Type="http://schemas.openxmlformats.org/officeDocument/2006/relationships/slide" Target="/ppt/slides/slide2.xml" Id="R70db2046fe3a45cc" /><Relationship Type="http://schemas.openxmlformats.org/officeDocument/2006/relationships/slide" Target="/ppt/slides/slide3.xml" Id="R64c26cb9810f4a93" /><Relationship Type="http://schemas.openxmlformats.org/officeDocument/2006/relationships/slide" Target="/ppt/slides/slide4.xml" Id="Rabed255c370348b8" /><Relationship Type="http://schemas.openxmlformats.org/officeDocument/2006/relationships/slide" Target="/ppt/slides/slide5.xml" Id="R3d7ceeed94bb4bb6" /><Relationship Type="http://schemas.openxmlformats.org/officeDocument/2006/relationships/slide" Target="/ppt/slides/slide6.xml" Id="R0e6cb8e900b5423f" /><Relationship Type="http://schemas.openxmlformats.org/officeDocument/2006/relationships/slide" Target="/ppt/slides/slide7.xml" Id="R2aa1a88a1d1346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7a5295391e4e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8de269eb94b4f" /><Relationship Type="http://schemas.openxmlformats.org/officeDocument/2006/relationships/theme" Target="/ppt/slideMasters/theme/theme1.xml" Id="R6ffd86d1138543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98de269eb94b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b2caa8286341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9fa189dbe46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47584303142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d0292b04c4a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53efa43bb648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e1fb5383141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bf4488ea9e4b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BITSCOM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BITSCOM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16 548 539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69 144 625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69 407 744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ARNLJOT BRUNVOLL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Bekkevollvegen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6412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arnljot@bitscom.no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914 547 237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BITSCOM AS</a:t>
            </a:r>
          </a:p>
        </p:txBody>
      </p:sp>
    </p:spTree>
  </p:cSld>
  <p:clrMapOvr>
    <a:masterClrMapping xmlns:a="http://schemas.openxmlformats.org/drawingml/2006/main"/>
  </p:clrMapOvr>
</p:sld>
</file>