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5482d8b3e44a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7e564466924bbf"/>
  </p:sldMasterIdLst>
  <p:sldIdLst>
    <p:sldId xmlns:r="http://schemas.openxmlformats.org/officeDocument/2006/relationships" id="256" r:id="R0c7aa17076564092"/>
    <p:sldId xmlns:r="http://schemas.openxmlformats.org/officeDocument/2006/relationships" id="257" r:id="Rb1931b7114a04057"/>
    <p:sldId xmlns:r="http://schemas.openxmlformats.org/officeDocument/2006/relationships" id="258" r:id="R0f64301c2efd46e4"/>
    <p:sldId xmlns:r="http://schemas.openxmlformats.org/officeDocument/2006/relationships" id="259" r:id="R081276ee59ea4089"/>
    <p:sldId xmlns:r="http://schemas.openxmlformats.org/officeDocument/2006/relationships" id="260" r:id="R2644a47950f2430e"/>
    <p:sldId xmlns:r="http://schemas.openxmlformats.org/officeDocument/2006/relationships" id="261" r:id="R1461f8aebaa14e46"/>
    <p:sldId xmlns:r="http://schemas.openxmlformats.org/officeDocument/2006/relationships" id="262" r:id="Ra00f9484e9cd42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7e564466924bbf" /><Relationship Type="http://schemas.openxmlformats.org/officeDocument/2006/relationships/slide" Target="/ppt/slides/slide1.xml" Id="R0c7aa17076564092" /><Relationship Type="http://schemas.openxmlformats.org/officeDocument/2006/relationships/slide" Target="/ppt/slides/slide2.xml" Id="Rb1931b7114a04057" /><Relationship Type="http://schemas.openxmlformats.org/officeDocument/2006/relationships/slide" Target="/ppt/slides/slide3.xml" Id="R0f64301c2efd46e4" /><Relationship Type="http://schemas.openxmlformats.org/officeDocument/2006/relationships/slide" Target="/ppt/slides/slide4.xml" Id="R081276ee59ea4089" /><Relationship Type="http://schemas.openxmlformats.org/officeDocument/2006/relationships/slide" Target="/ppt/slides/slide5.xml" Id="R2644a47950f2430e" /><Relationship Type="http://schemas.openxmlformats.org/officeDocument/2006/relationships/slide" Target="/ppt/slides/slide6.xml" Id="R1461f8aebaa14e46" /><Relationship Type="http://schemas.openxmlformats.org/officeDocument/2006/relationships/slide" Target="/ppt/slides/slide7.xml" Id="Ra00f9484e9cd42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be27ea80e74a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37211cbfe45a2" /><Relationship Type="http://schemas.openxmlformats.org/officeDocument/2006/relationships/theme" Target="/ppt/slideMasters/theme/theme1.xml" Id="Rf5ef53b7ec0c4f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437211cbfe45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2171c1ac045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4a5f22ce741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697ddff154e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036bc32e24b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6b79260e441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2ff0eb51b4c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58477c4bc4e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SYNEGA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SYNEGA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21 393 782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2 868 293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2 477 054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1 361 636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12 177 184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SYNEGA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55 55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regnskap@synega.no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www.synega.no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914 549 140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SYNEGA REGNSKAP AS</a:t>
            </a:r>
          </a:p>
        </p:txBody>
      </p:sp>
    </p:spTree>
  </p:cSld>
  <p:clrMapOvr>
    <a:masterClrMapping xmlns:a="http://schemas.openxmlformats.org/drawingml/2006/main"/>
  </p:clrMapOvr>
</p:sld>
</file>