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bbaa64098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c091cf9044d40"/>
  </p:sldMasterIdLst>
  <p:sldIdLst>
    <p:sldId xmlns:r="http://schemas.openxmlformats.org/officeDocument/2006/relationships" id="256" r:id="R68533e973956415f"/>
    <p:sldId xmlns:r="http://schemas.openxmlformats.org/officeDocument/2006/relationships" id="257" r:id="R24357991bed84ce2"/>
    <p:sldId xmlns:r="http://schemas.openxmlformats.org/officeDocument/2006/relationships" id="258" r:id="R4b27569689334086"/>
    <p:sldId xmlns:r="http://schemas.openxmlformats.org/officeDocument/2006/relationships" id="259" r:id="Rba62d3b997fe4b55"/>
    <p:sldId xmlns:r="http://schemas.openxmlformats.org/officeDocument/2006/relationships" id="260" r:id="Ra051e802b5414319"/>
    <p:sldId xmlns:r="http://schemas.openxmlformats.org/officeDocument/2006/relationships" id="261" r:id="Rca91bcf6be0744be"/>
    <p:sldId xmlns:r="http://schemas.openxmlformats.org/officeDocument/2006/relationships" id="262" r:id="R80d367cea99c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c091cf9044d40" /><Relationship Type="http://schemas.openxmlformats.org/officeDocument/2006/relationships/slide" Target="/ppt/slides/slide1.xml" Id="R68533e973956415f" /><Relationship Type="http://schemas.openxmlformats.org/officeDocument/2006/relationships/slide" Target="/ppt/slides/slide2.xml" Id="R24357991bed84ce2" /><Relationship Type="http://schemas.openxmlformats.org/officeDocument/2006/relationships/slide" Target="/ppt/slides/slide3.xml" Id="R4b27569689334086" /><Relationship Type="http://schemas.openxmlformats.org/officeDocument/2006/relationships/slide" Target="/ppt/slides/slide4.xml" Id="Rba62d3b997fe4b55" /><Relationship Type="http://schemas.openxmlformats.org/officeDocument/2006/relationships/slide" Target="/ppt/slides/slide5.xml" Id="Ra051e802b5414319" /><Relationship Type="http://schemas.openxmlformats.org/officeDocument/2006/relationships/slide" Target="/ppt/slides/slide6.xml" Id="Rca91bcf6be0744be" /><Relationship Type="http://schemas.openxmlformats.org/officeDocument/2006/relationships/slide" Target="/ppt/slides/slide7.xml" Id="R80d367cea99c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e2a6d5ebe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6e08a6db946a7" /><Relationship Type="http://schemas.openxmlformats.org/officeDocument/2006/relationships/theme" Target="/ppt/slideMasters/theme/theme1.xml" Id="Re519158d03aa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6e08a6db9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de630d73d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8ad2b0fe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365bcfb3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a002ac22c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182174bb147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26be006a1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1b4c5e9cf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HAVIAR AS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16 377 450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15 389 926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15 452 785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265 543 954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269 391 344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HEGE HELGHEIM STEMSHAUG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Brekkvegen 1125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shstemshaug@gmail.com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914 567 718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HAVIAR AS</a:t>
            </a:r>
          </a:p>
        </p:txBody>
      </p:sp>
    </p:spTree>
  </p:cSld>
  <p:clrMapOvr>
    <a:masterClrMapping xmlns:a="http://schemas.openxmlformats.org/drawingml/2006/main"/>
  </p:clrMapOvr>
</p:sld>
</file>