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eba6d12bdf47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a1894be1444653"/>
  </p:sldMasterIdLst>
  <p:sldIdLst>
    <p:sldId xmlns:r="http://schemas.openxmlformats.org/officeDocument/2006/relationships" id="256" r:id="R7b6d3e037fd540e7"/>
    <p:sldId xmlns:r="http://schemas.openxmlformats.org/officeDocument/2006/relationships" id="257" r:id="R3bb171b94ec046d8"/>
    <p:sldId xmlns:r="http://schemas.openxmlformats.org/officeDocument/2006/relationships" id="258" r:id="Rdecc4530c9e5440f"/>
    <p:sldId xmlns:r="http://schemas.openxmlformats.org/officeDocument/2006/relationships" id="259" r:id="Rcc30a5f81f094d10"/>
    <p:sldId xmlns:r="http://schemas.openxmlformats.org/officeDocument/2006/relationships" id="260" r:id="Rd2bb7a6ce58e46be"/>
    <p:sldId xmlns:r="http://schemas.openxmlformats.org/officeDocument/2006/relationships" id="261" r:id="Rcf41b89cf3c14050"/>
    <p:sldId xmlns:r="http://schemas.openxmlformats.org/officeDocument/2006/relationships" id="262" r:id="R1422a98406b242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a1894be1444653" /><Relationship Type="http://schemas.openxmlformats.org/officeDocument/2006/relationships/slide" Target="/ppt/slides/slide1.xml" Id="R7b6d3e037fd540e7" /><Relationship Type="http://schemas.openxmlformats.org/officeDocument/2006/relationships/slide" Target="/ppt/slides/slide2.xml" Id="R3bb171b94ec046d8" /><Relationship Type="http://schemas.openxmlformats.org/officeDocument/2006/relationships/slide" Target="/ppt/slides/slide3.xml" Id="Rdecc4530c9e5440f" /><Relationship Type="http://schemas.openxmlformats.org/officeDocument/2006/relationships/slide" Target="/ppt/slides/slide4.xml" Id="Rcc30a5f81f094d10" /><Relationship Type="http://schemas.openxmlformats.org/officeDocument/2006/relationships/slide" Target="/ppt/slides/slide5.xml" Id="Rd2bb7a6ce58e46be" /><Relationship Type="http://schemas.openxmlformats.org/officeDocument/2006/relationships/slide" Target="/ppt/slides/slide6.xml" Id="Rcf41b89cf3c14050" /><Relationship Type="http://schemas.openxmlformats.org/officeDocument/2006/relationships/slide" Target="/ppt/slides/slide7.xml" Id="R1422a98406b242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87323479aa4d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df230d0954860" /><Relationship Type="http://schemas.openxmlformats.org/officeDocument/2006/relationships/theme" Target="/ppt/slideMasters/theme/theme1.xml" Id="Re95f65d79b0344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3df230d09548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7a211602843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feaca00fa48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0190a7c0a45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6ee58b5724a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829960a2142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a5be99b9745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805431aef4c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1 411 898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1 531 545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152 408 913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160 588 254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STOVE LORENTZEN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Lilleakerveien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914 580 234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 HOLDING AS</a:t>
            </a:r>
          </a:p>
        </p:txBody>
      </p:sp>
    </p:spTree>
  </p:cSld>
  <p:clrMapOvr>
    <a:masterClrMapping xmlns:a="http://schemas.openxmlformats.org/drawingml/2006/main"/>
  </p:clrMapOvr>
</p:sld>
</file>