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4acb9adf940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553a07f2084f7e"/>
  </p:sldMasterIdLst>
  <p:sldIdLst>
    <p:sldId xmlns:r="http://schemas.openxmlformats.org/officeDocument/2006/relationships" id="256" r:id="Rddea4d4db96b4493"/>
    <p:sldId xmlns:r="http://schemas.openxmlformats.org/officeDocument/2006/relationships" id="257" r:id="R3031bd827e764b4f"/>
    <p:sldId xmlns:r="http://schemas.openxmlformats.org/officeDocument/2006/relationships" id="258" r:id="Rbb0b9d987d0447fa"/>
    <p:sldId xmlns:r="http://schemas.openxmlformats.org/officeDocument/2006/relationships" id="259" r:id="Ra7bcbcab11474eb8"/>
    <p:sldId xmlns:r="http://schemas.openxmlformats.org/officeDocument/2006/relationships" id="260" r:id="R40183037c5774372"/>
    <p:sldId xmlns:r="http://schemas.openxmlformats.org/officeDocument/2006/relationships" id="261" r:id="Rdaa03597a42748df"/>
    <p:sldId xmlns:r="http://schemas.openxmlformats.org/officeDocument/2006/relationships" id="262" r:id="Reb33aecb68ca49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53a07f2084f7e" /><Relationship Type="http://schemas.openxmlformats.org/officeDocument/2006/relationships/slide" Target="/ppt/slides/slide1.xml" Id="Rddea4d4db96b4493" /><Relationship Type="http://schemas.openxmlformats.org/officeDocument/2006/relationships/slide" Target="/ppt/slides/slide2.xml" Id="R3031bd827e764b4f" /><Relationship Type="http://schemas.openxmlformats.org/officeDocument/2006/relationships/slide" Target="/ppt/slides/slide3.xml" Id="Rbb0b9d987d0447fa" /><Relationship Type="http://schemas.openxmlformats.org/officeDocument/2006/relationships/slide" Target="/ppt/slides/slide4.xml" Id="Ra7bcbcab11474eb8" /><Relationship Type="http://schemas.openxmlformats.org/officeDocument/2006/relationships/slide" Target="/ppt/slides/slide5.xml" Id="R40183037c5774372" /><Relationship Type="http://schemas.openxmlformats.org/officeDocument/2006/relationships/slide" Target="/ppt/slides/slide6.xml" Id="Rdaa03597a42748df" /><Relationship Type="http://schemas.openxmlformats.org/officeDocument/2006/relationships/slide" Target="/ppt/slides/slide7.xml" Id="Reb33aecb68ca49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f68971c3549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e267153424b1b" /><Relationship Type="http://schemas.openxmlformats.org/officeDocument/2006/relationships/theme" Target="/ppt/slideMasters/theme/theme1.xml" Id="R5fd1847524f8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e267153424b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eebb7f21c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524a8c12c4a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d7ea0a15141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a29533fe84d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b4ea2fa6647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37098903640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5756c63f848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SERIVA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4 184 346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2 732 026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24 207 669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431 385 802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447 259 120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MARIE HELGHEIM THINGNES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Laho AS, 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aasemarie@nipa-as.no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914 582 660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SERIVA AS</a:t>
            </a:r>
          </a:p>
        </p:txBody>
      </p:sp>
    </p:spTree>
  </p:cSld>
  <p:clrMapOvr>
    <a:masterClrMapping xmlns:a="http://schemas.openxmlformats.org/drawingml/2006/main"/>
  </p:clrMapOvr>
</p:sld>
</file>