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b3ab1ac09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e76d1df2e42f2"/>
  </p:sldMasterIdLst>
  <p:sldIdLst>
    <p:sldId xmlns:r="http://schemas.openxmlformats.org/officeDocument/2006/relationships" id="256" r:id="R10d4fd040b6b49f3"/>
    <p:sldId xmlns:r="http://schemas.openxmlformats.org/officeDocument/2006/relationships" id="257" r:id="R7736fbade88f4cf7"/>
    <p:sldId xmlns:r="http://schemas.openxmlformats.org/officeDocument/2006/relationships" id="258" r:id="R9a6d96a7bda74dfb"/>
    <p:sldId xmlns:r="http://schemas.openxmlformats.org/officeDocument/2006/relationships" id="259" r:id="R5fcbb5f7422043e5"/>
    <p:sldId xmlns:r="http://schemas.openxmlformats.org/officeDocument/2006/relationships" id="260" r:id="Rc00a9b8b67374b15"/>
    <p:sldId xmlns:r="http://schemas.openxmlformats.org/officeDocument/2006/relationships" id="261" r:id="R6d1bf5473aec4c98"/>
    <p:sldId xmlns:r="http://schemas.openxmlformats.org/officeDocument/2006/relationships" id="262" r:id="R325a03434eb8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e76d1df2e42f2" /><Relationship Type="http://schemas.openxmlformats.org/officeDocument/2006/relationships/slide" Target="/ppt/slides/slide1.xml" Id="R10d4fd040b6b49f3" /><Relationship Type="http://schemas.openxmlformats.org/officeDocument/2006/relationships/slide" Target="/ppt/slides/slide2.xml" Id="R7736fbade88f4cf7" /><Relationship Type="http://schemas.openxmlformats.org/officeDocument/2006/relationships/slide" Target="/ppt/slides/slide3.xml" Id="R9a6d96a7bda74dfb" /><Relationship Type="http://schemas.openxmlformats.org/officeDocument/2006/relationships/slide" Target="/ppt/slides/slide4.xml" Id="R5fcbb5f7422043e5" /><Relationship Type="http://schemas.openxmlformats.org/officeDocument/2006/relationships/slide" Target="/ppt/slides/slide5.xml" Id="Rc00a9b8b67374b15" /><Relationship Type="http://schemas.openxmlformats.org/officeDocument/2006/relationships/slide" Target="/ppt/slides/slide6.xml" Id="R6d1bf5473aec4c98" /><Relationship Type="http://schemas.openxmlformats.org/officeDocument/2006/relationships/slide" Target="/ppt/slides/slide7.xml" Id="R325a03434eb8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e533c7c65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28b8bddfa4d7f" /><Relationship Type="http://schemas.openxmlformats.org/officeDocument/2006/relationships/theme" Target="/ppt/slideMasters/theme/theme1.xml" Id="R62ea8e641527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28b8bddfa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319985fe1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195b3b408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b00cfc392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5ac758644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70cdcbbd0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9f6bc1a15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8aa86ed57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14 556 904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PRANGERØD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914 589 649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