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db777953949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79ed87fccc4faf"/>
  </p:sldMasterIdLst>
  <p:sldIdLst>
    <p:sldId xmlns:r="http://schemas.openxmlformats.org/officeDocument/2006/relationships" id="256" r:id="R77b4705e5bb84d65"/>
    <p:sldId xmlns:r="http://schemas.openxmlformats.org/officeDocument/2006/relationships" id="257" r:id="R554038f80e984ab9"/>
    <p:sldId xmlns:r="http://schemas.openxmlformats.org/officeDocument/2006/relationships" id="258" r:id="R9caf4155fe4e4eb2"/>
    <p:sldId xmlns:r="http://schemas.openxmlformats.org/officeDocument/2006/relationships" id="259" r:id="Rcec49588481348cf"/>
    <p:sldId xmlns:r="http://schemas.openxmlformats.org/officeDocument/2006/relationships" id="260" r:id="R09f4969348d14e7f"/>
    <p:sldId xmlns:r="http://schemas.openxmlformats.org/officeDocument/2006/relationships" id="261" r:id="Ra7c356edb014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9ed87fccc4faf" /><Relationship Type="http://schemas.openxmlformats.org/officeDocument/2006/relationships/slide" Target="/ppt/slides/slide1.xml" Id="R77b4705e5bb84d65" /><Relationship Type="http://schemas.openxmlformats.org/officeDocument/2006/relationships/slide" Target="/ppt/slides/slide2.xml" Id="R554038f80e984ab9" /><Relationship Type="http://schemas.openxmlformats.org/officeDocument/2006/relationships/slide" Target="/ppt/slides/slide3.xml" Id="R9caf4155fe4e4eb2" /><Relationship Type="http://schemas.openxmlformats.org/officeDocument/2006/relationships/slide" Target="/ppt/slides/slide4.xml" Id="Rcec49588481348cf" /><Relationship Type="http://schemas.openxmlformats.org/officeDocument/2006/relationships/slide" Target="/ppt/slides/slide5.xml" Id="R09f4969348d14e7f" /><Relationship Type="http://schemas.openxmlformats.org/officeDocument/2006/relationships/slide" Target="/ppt/slides/slide6.xml" Id="Ra7c356edb014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27ec95b75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6786e588b4b27" /><Relationship Type="http://schemas.openxmlformats.org/officeDocument/2006/relationships/theme" Target="/ppt/slideMasters/theme/theme1.xml" Id="R26a066f0116b4e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b6786e588b4b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8bdfecc9f48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667a2738a48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29c4d81f2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3d6baa09b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79f58807f4f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e66458436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JHESTÅS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