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2c901af19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a314dd8914840"/>
  </p:sldMasterIdLst>
  <p:sldIdLst>
    <p:sldId xmlns:r="http://schemas.openxmlformats.org/officeDocument/2006/relationships" id="256" r:id="Rb5226eb15fba4452"/>
    <p:sldId xmlns:r="http://schemas.openxmlformats.org/officeDocument/2006/relationships" id="257" r:id="Rc12f5c5d9b8242a1"/>
    <p:sldId xmlns:r="http://schemas.openxmlformats.org/officeDocument/2006/relationships" id="258" r:id="R284f05010a6a4a51"/>
    <p:sldId xmlns:r="http://schemas.openxmlformats.org/officeDocument/2006/relationships" id="259" r:id="R19df4fd8a8a74ce0"/>
    <p:sldId xmlns:r="http://schemas.openxmlformats.org/officeDocument/2006/relationships" id="260" r:id="R5896e3c4ff064f3b"/>
    <p:sldId xmlns:r="http://schemas.openxmlformats.org/officeDocument/2006/relationships" id="261" r:id="Rf3f38d24661548e6"/>
    <p:sldId xmlns:r="http://schemas.openxmlformats.org/officeDocument/2006/relationships" id="262" r:id="Rf5069174a3de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a314dd8914840" /><Relationship Type="http://schemas.openxmlformats.org/officeDocument/2006/relationships/slide" Target="/ppt/slides/slide1.xml" Id="Rb5226eb15fba4452" /><Relationship Type="http://schemas.openxmlformats.org/officeDocument/2006/relationships/slide" Target="/ppt/slides/slide2.xml" Id="Rc12f5c5d9b8242a1" /><Relationship Type="http://schemas.openxmlformats.org/officeDocument/2006/relationships/slide" Target="/ppt/slides/slide3.xml" Id="R284f05010a6a4a51" /><Relationship Type="http://schemas.openxmlformats.org/officeDocument/2006/relationships/slide" Target="/ppt/slides/slide4.xml" Id="R19df4fd8a8a74ce0" /><Relationship Type="http://schemas.openxmlformats.org/officeDocument/2006/relationships/slide" Target="/ppt/slides/slide5.xml" Id="R5896e3c4ff064f3b" /><Relationship Type="http://schemas.openxmlformats.org/officeDocument/2006/relationships/slide" Target="/ppt/slides/slide6.xml" Id="Rf3f38d24661548e6" /><Relationship Type="http://schemas.openxmlformats.org/officeDocument/2006/relationships/slide" Target="/ppt/slides/slide7.xml" Id="Rf5069174a3de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04ed93f9f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09b76547437f" /><Relationship Type="http://schemas.openxmlformats.org/officeDocument/2006/relationships/theme" Target="/ppt/slideMasters/theme/theme1.xml" Id="Rb31cb0d1cd36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a09b76547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c9fb2bdc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8e4f7e72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b31a922b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40a249b5f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52e62fe5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c03777f3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dbf6b73f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