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0e4e1b0b4e42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3b5df374414f59"/>
  </p:sldMasterIdLst>
  <p:sldIdLst>
    <p:sldId xmlns:r="http://schemas.openxmlformats.org/officeDocument/2006/relationships" id="256" r:id="Rde392e3b9bf14743"/>
    <p:sldId xmlns:r="http://schemas.openxmlformats.org/officeDocument/2006/relationships" id="257" r:id="Rf22dbd1dfda04da3"/>
    <p:sldId xmlns:r="http://schemas.openxmlformats.org/officeDocument/2006/relationships" id="258" r:id="Ra755edb089934d19"/>
    <p:sldId xmlns:r="http://schemas.openxmlformats.org/officeDocument/2006/relationships" id="259" r:id="Rd1d1b7ab04c14632"/>
    <p:sldId xmlns:r="http://schemas.openxmlformats.org/officeDocument/2006/relationships" id="260" r:id="R0deb5a6d16324132"/>
    <p:sldId xmlns:r="http://schemas.openxmlformats.org/officeDocument/2006/relationships" id="261" r:id="R6852269eb6744ca0"/>
    <p:sldId xmlns:r="http://schemas.openxmlformats.org/officeDocument/2006/relationships" id="262" r:id="R06762d41828a4d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3b5df374414f59" /><Relationship Type="http://schemas.openxmlformats.org/officeDocument/2006/relationships/slide" Target="/ppt/slides/slide1.xml" Id="Rde392e3b9bf14743" /><Relationship Type="http://schemas.openxmlformats.org/officeDocument/2006/relationships/slide" Target="/ppt/slides/slide2.xml" Id="Rf22dbd1dfda04da3" /><Relationship Type="http://schemas.openxmlformats.org/officeDocument/2006/relationships/slide" Target="/ppt/slides/slide3.xml" Id="Ra755edb089934d19" /><Relationship Type="http://schemas.openxmlformats.org/officeDocument/2006/relationships/slide" Target="/ppt/slides/slide4.xml" Id="Rd1d1b7ab04c14632" /><Relationship Type="http://schemas.openxmlformats.org/officeDocument/2006/relationships/slide" Target="/ppt/slides/slide5.xml" Id="R0deb5a6d16324132" /><Relationship Type="http://schemas.openxmlformats.org/officeDocument/2006/relationships/slide" Target="/ppt/slides/slide6.xml" Id="R6852269eb6744ca0" /><Relationship Type="http://schemas.openxmlformats.org/officeDocument/2006/relationships/slide" Target="/ppt/slides/slide7.xml" Id="R06762d41828a4d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8d63c248f42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61be63fb34de1" /><Relationship Type="http://schemas.openxmlformats.org/officeDocument/2006/relationships/theme" Target="/ppt/slideMasters/theme/theme1.xml" Id="Rbbe6f46f519745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e61be63fb34d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b1285a32147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ef76b9fe240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8334befb249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45e9ab0514a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20ba6b77644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15313c5ed4a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f1e649bdb46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BERGENSKANTEN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16 848 739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13 546 541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11 524 696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166 274 661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208 738 028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CARINA KRAGE SVENSEN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KRAGE SVENSEN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BRYGGEKANTEN II HOLDING AS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SVENSEN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KRAGE SVENSEN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20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terje@bryggeloftet.no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914 631 874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