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939a1b8a3ea4a5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1cd58274efc4121"/>
  </p:sldMasterIdLst>
  <p:sldIdLst>
    <p:sldId xmlns:r="http://schemas.openxmlformats.org/officeDocument/2006/relationships" id="256" r:id="Re2f05bf5e794436a"/>
    <p:sldId xmlns:r="http://schemas.openxmlformats.org/officeDocument/2006/relationships" id="257" r:id="R4821445116b14883"/>
    <p:sldId xmlns:r="http://schemas.openxmlformats.org/officeDocument/2006/relationships" id="258" r:id="R625261d347544d41"/>
    <p:sldId xmlns:r="http://schemas.openxmlformats.org/officeDocument/2006/relationships" id="259" r:id="Rcf7d3640965742f3"/>
    <p:sldId xmlns:r="http://schemas.openxmlformats.org/officeDocument/2006/relationships" id="260" r:id="Rad96ac6abd904cc0"/>
    <p:sldId xmlns:r="http://schemas.openxmlformats.org/officeDocument/2006/relationships" id="261" r:id="Rcdb618b5af7142e3"/>
    <p:sldId xmlns:r="http://schemas.openxmlformats.org/officeDocument/2006/relationships" id="262" r:id="Rb3707bf957fb478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1cd58274efc4121" /><Relationship Type="http://schemas.openxmlformats.org/officeDocument/2006/relationships/slide" Target="/ppt/slides/slide1.xml" Id="Re2f05bf5e794436a" /><Relationship Type="http://schemas.openxmlformats.org/officeDocument/2006/relationships/slide" Target="/ppt/slides/slide2.xml" Id="R4821445116b14883" /><Relationship Type="http://schemas.openxmlformats.org/officeDocument/2006/relationships/slide" Target="/ppt/slides/slide3.xml" Id="R625261d347544d41" /><Relationship Type="http://schemas.openxmlformats.org/officeDocument/2006/relationships/slide" Target="/ppt/slides/slide4.xml" Id="Rcf7d3640965742f3" /><Relationship Type="http://schemas.openxmlformats.org/officeDocument/2006/relationships/slide" Target="/ppt/slides/slide5.xml" Id="Rad96ac6abd904cc0" /><Relationship Type="http://schemas.openxmlformats.org/officeDocument/2006/relationships/slide" Target="/ppt/slides/slide6.xml" Id="Rcdb618b5af7142e3" /><Relationship Type="http://schemas.openxmlformats.org/officeDocument/2006/relationships/slide" Target="/ppt/slides/slide7.xml" Id="Rb3707bf957fb478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43f154f04b749a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4a0075388e4999" /><Relationship Type="http://schemas.openxmlformats.org/officeDocument/2006/relationships/theme" Target="/ppt/slideMasters/theme/theme1.xml" Id="Rdcbcab406bd2431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44a0075388e499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05d6139f43479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54d1738ca844b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30a40cf86c458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bcb297ed864e0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903c2eea28451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ce8e62934d448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fc320917f745d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KVARV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KVARV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KVARV AS ble etablert [år] og holder til i Kverva.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KVARV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KVARV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KVARV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218 000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−35 715 000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1 081 753 000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3 564 350 000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4 822 439 000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KVARV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WITZØE GUSTAV MAGNAR  –  96,8 %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JESSEN THOMAS JOHAN  –  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WITZØE GUSTAV  –  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WITZØE GUSTAV MAGNAR  –  0,2 %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JESSEN THOMAS JOHAN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KVARV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Kverva 101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7266 Kverva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914 719 828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KVARV AS</a:t>
            </a:r>
          </a:p>
        </p:txBody>
      </p:sp>
    </p:spTree>
  </p:cSld>
  <p:clrMapOvr>
    <a:masterClrMapping xmlns:a="http://schemas.openxmlformats.org/drawingml/2006/main"/>
  </p:clrMapOvr>
</p:sld>
</file>