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c1906418504a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2c17a9dd3f4f08"/>
  </p:sldMasterIdLst>
  <p:sldIdLst>
    <p:sldId xmlns:r="http://schemas.openxmlformats.org/officeDocument/2006/relationships" id="256" r:id="R17eff3e6c7874cb4"/>
    <p:sldId xmlns:r="http://schemas.openxmlformats.org/officeDocument/2006/relationships" id="257" r:id="R304d344e7f7a4f32"/>
    <p:sldId xmlns:r="http://schemas.openxmlformats.org/officeDocument/2006/relationships" id="258" r:id="R219e0b0b39f64f2f"/>
    <p:sldId xmlns:r="http://schemas.openxmlformats.org/officeDocument/2006/relationships" id="259" r:id="Re2c4b9f4dd2d4945"/>
    <p:sldId xmlns:r="http://schemas.openxmlformats.org/officeDocument/2006/relationships" id="260" r:id="R3294e64d6db64468"/>
    <p:sldId xmlns:r="http://schemas.openxmlformats.org/officeDocument/2006/relationships" id="261" r:id="Re3655a86e2d34f75"/>
    <p:sldId xmlns:r="http://schemas.openxmlformats.org/officeDocument/2006/relationships" id="262" r:id="R9721fdc0e35e4b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c17a9dd3f4f08" /><Relationship Type="http://schemas.openxmlformats.org/officeDocument/2006/relationships/slide" Target="/ppt/slides/slide1.xml" Id="R17eff3e6c7874cb4" /><Relationship Type="http://schemas.openxmlformats.org/officeDocument/2006/relationships/slide" Target="/ppt/slides/slide2.xml" Id="R304d344e7f7a4f32" /><Relationship Type="http://schemas.openxmlformats.org/officeDocument/2006/relationships/slide" Target="/ppt/slides/slide3.xml" Id="R219e0b0b39f64f2f" /><Relationship Type="http://schemas.openxmlformats.org/officeDocument/2006/relationships/slide" Target="/ppt/slides/slide4.xml" Id="Re2c4b9f4dd2d4945" /><Relationship Type="http://schemas.openxmlformats.org/officeDocument/2006/relationships/slide" Target="/ppt/slides/slide5.xml" Id="R3294e64d6db64468" /><Relationship Type="http://schemas.openxmlformats.org/officeDocument/2006/relationships/slide" Target="/ppt/slides/slide6.xml" Id="Re3655a86e2d34f75" /><Relationship Type="http://schemas.openxmlformats.org/officeDocument/2006/relationships/slide" Target="/ppt/slides/slide7.xml" Id="R9721fdc0e35e4b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fcd4f7f5e43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94d5d0cf84308" /><Relationship Type="http://schemas.openxmlformats.org/officeDocument/2006/relationships/theme" Target="/ppt/slideMasters/theme/theme1.xml" Id="Rd4626513e7cd4b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394d5d0cf843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8203fc1e247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0d2b72fd940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827f767bc47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96cf81e4649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54d9cbd2849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8ee36752f4c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8f35eb3d94b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EVELYN SØRENES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EVELYN SØRENES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EVELYN SØRENES AS ble etablert [år] og holder til i Aksdal.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EVELYN SØRENES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EVELYN SØRENES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EVELYN SØRENES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569 952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1 488 897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2 086 577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EVELYN SØRENES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EVELYN SØRENES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EVELYN SØRENES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Padlane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5570 Aksdal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914 812 763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EVELYN SØRENES AS</a:t>
            </a:r>
          </a:p>
        </p:txBody>
      </p:sp>
    </p:spTree>
  </p:cSld>
  <p:clrMapOvr>
    <a:masterClrMapping xmlns:a="http://schemas.openxmlformats.org/drawingml/2006/main"/>
  </p:clrMapOvr>
</p:sld>
</file>