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5cb8d2e126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615bc9f1e4868"/>
  </p:sldMasterIdLst>
  <p:sldIdLst>
    <p:sldId xmlns:r="http://schemas.openxmlformats.org/officeDocument/2006/relationships" id="256" r:id="Ra201f51c404048b3"/>
    <p:sldId xmlns:r="http://schemas.openxmlformats.org/officeDocument/2006/relationships" id="257" r:id="R0e40df5f2ee74c63"/>
    <p:sldId xmlns:r="http://schemas.openxmlformats.org/officeDocument/2006/relationships" id="258" r:id="R15d370e6ba31422e"/>
    <p:sldId xmlns:r="http://schemas.openxmlformats.org/officeDocument/2006/relationships" id="259" r:id="Rdb0a4337b72448b8"/>
    <p:sldId xmlns:r="http://schemas.openxmlformats.org/officeDocument/2006/relationships" id="260" r:id="R0c3feda8e98a4b25"/>
    <p:sldId xmlns:r="http://schemas.openxmlformats.org/officeDocument/2006/relationships" id="261" r:id="R09a6aab328484c8f"/>
    <p:sldId xmlns:r="http://schemas.openxmlformats.org/officeDocument/2006/relationships" id="262" r:id="Re1073828b6f1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615bc9f1e4868" /><Relationship Type="http://schemas.openxmlformats.org/officeDocument/2006/relationships/slide" Target="/ppt/slides/slide1.xml" Id="Ra201f51c404048b3" /><Relationship Type="http://schemas.openxmlformats.org/officeDocument/2006/relationships/slide" Target="/ppt/slides/slide2.xml" Id="R0e40df5f2ee74c63" /><Relationship Type="http://schemas.openxmlformats.org/officeDocument/2006/relationships/slide" Target="/ppt/slides/slide3.xml" Id="R15d370e6ba31422e" /><Relationship Type="http://schemas.openxmlformats.org/officeDocument/2006/relationships/slide" Target="/ppt/slides/slide4.xml" Id="Rdb0a4337b72448b8" /><Relationship Type="http://schemas.openxmlformats.org/officeDocument/2006/relationships/slide" Target="/ppt/slides/slide5.xml" Id="R0c3feda8e98a4b25" /><Relationship Type="http://schemas.openxmlformats.org/officeDocument/2006/relationships/slide" Target="/ppt/slides/slide6.xml" Id="R09a6aab328484c8f" /><Relationship Type="http://schemas.openxmlformats.org/officeDocument/2006/relationships/slide" Target="/ppt/slides/slide7.xml" Id="Re1073828b6f1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d77d1fd73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b21a9c94046b1" /><Relationship Type="http://schemas.openxmlformats.org/officeDocument/2006/relationships/theme" Target="/ppt/slideMasters/theme/theme1.xml" Id="R071b89894a5a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b21a9c940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128f3685b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1d198ddf9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3aae7cdc3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92f70588c47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cf3098b9f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f7b419809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b88bc2963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NOR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NOR REGNSKAP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11 261 878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INGER-ANNE HOPLAND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