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48d0d6f51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5a2b5d6684074"/>
  </p:sldMasterIdLst>
  <p:sldIdLst>
    <p:sldId xmlns:r="http://schemas.openxmlformats.org/officeDocument/2006/relationships" id="256" r:id="Rbe37b638f8644251"/>
    <p:sldId xmlns:r="http://schemas.openxmlformats.org/officeDocument/2006/relationships" id="257" r:id="Ra608b4bd0fff4548"/>
    <p:sldId xmlns:r="http://schemas.openxmlformats.org/officeDocument/2006/relationships" id="258" r:id="R34fcfc6162464462"/>
    <p:sldId xmlns:r="http://schemas.openxmlformats.org/officeDocument/2006/relationships" id="259" r:id="R42a325de1c2e4a0d"/>
    <p:sldId xmlns:r="http://schemas.openxmlformats.org/officeDocument/2006/relationships" id="260" r:id="Raa87c81120a44b23"/>
    <p:sldId xmlns:r="http://schemas.openxmlformats.org/officeDocument/2006/relationships" id="261" r:id="R149cd45d9d904099"/>
    <p:sldId xmlns:r="http://schemas.openxmlformats.org/officeDocument/2006/relationships" id="262" r:id="R3177f5516245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5a2b5d6684074" /><Relationship Type="http://schemas.openxmlformats.org/officeDocument/2006/relationships/slide" Target="/ppt/slides/slide1.xml" Id="Rbe37b638f8644251" /><Relationship Type="http://schemas.openxmlformats.org/officeDocument/2006/relationships/slide" Target="/ppt/slides/slide2.xml" Id="Ra608b4bd0fff4548" /><Relationship Type="http://schemas.openxmlformats.org/officeDocument/2006/relationships/slide" Target="/ppt/slides/slide3.xml" Id="R34fcfc6162464462" /><Relationship Type="http://schemas.openxmlformats.org/officeDocument/2006/relationships/slide" Target="/ppt/slides/slide4.xml" Id="R42a325de1c2e4a0d" /><Relationship Type="http://schemas.openxmlformats.org/officeDocument/2006/relationships/slide" Target="/ppt/slides/slide5.xml" Id="Raa87c81120a44b23" /><Relationship Type="http://schemas.openxmlformats.org/officeDocument/2006/relationships/slide" Target="/ppt/slides/slide6.xml" Id="R149cd45d9d904099" /><Relationship Type="http://schemas.openxmlformats.org/officeDocument/2006/relationships/slide" Target="/ppt/slides/slide7.xml" Id="R3177f5516245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16cfae165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ce144ab34edf" /><Relationship Type="http://schemas.openxmlformats.org/officeDocument/2006/relationships/theme" Target="/ppt/slideMasters/theme/theme1.xml" Id="R2a4a3a149a9d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ece144ab3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f0bf7b92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80b8e937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513c94ac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14e3153c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07a48907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72f0da35f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5a6fd7c07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JOHN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