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04be2f3bc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b7f43d00843fa"/>
  </p:sldMasterIdLst>
  <p:sldIdLst>
    <p:sldId xmlns:r="http://schemas.openxmlformats.org/officeDocument/2006/relationships" id="256" r:id="Re9542f68e42e428b"/>
    <p:sldId xmlns:r="http://schemas.openxmlformats.org/officeDocument/2006/relationships" id="257" r:id="Rfaebd870bc374f3b"/>
    <p:sldId xmlns:r="http://schemas.openxmlformats.org/officeDocument/2006/relationships" id="258" r:id="Rcf1b930ca8f84cc7"/>
    <p:sldId xmlns:r="http://schemas.openxmlformats.org/officeDocument/2006/relationships" id="259" r:id="Rbfb59402c9f04dbb"/>
    <p:sldId xmlns:r="http://schemas.openxmlformats.org/officeDocument/2006/relationships" id="260" r:id="R65511bb4851c48a9"/>
    <p:sldId xmlns:r="http://schemas.openxmlformats.org/officeDocument/2006/relationships" id="261" r:id="Re4dde0e453bc49b7"/>
    <p:sldId xmlns:r="http://schemas.openxmlformats.org/officeDocument/2006/relationships" id="262" r:id="R1bbdb1a0a66a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b7f43d00843fa" /><Relationship Type="http://schemas.openxmlformats.org/officeDocument/2006/relationships/slide" Target="/ppt/slides/slide1.xml" Id="Re9542f68e42e428b" /><Relationship Type="http://schemas.openxmlformats.org/officeDocument/2006/relationships/slide" Target="/ppt/slides/slide2.xml" Id="Rfaebd870bc374f3b" /><Relationship Type="http://schemas.openxmlformats.org/officeDocument/2006/relationships/slide" Target="/ppt/slides/slide3.xml" Id="Rcf1b930ca8f84cc7" /><Relationship Type="http://schemas.openxmlformats.org/officeDocument/2006/relationships/slide" Target="/ppt/slides/slide4.xml" Id="Rbfb59402c9f04dbb" /><Relationship Type="http://schemas.openxmlformats.org/officeDocument/2006/relationships/slide" Target="/ppt/slides/slide5.xml" Id="R65511bb4851c48a9" /><Relationship Type="http://schemas.openxmlformats.org/officeDocument/2006/relationships/slide" Target="/ppt/slides/slide6.xml" Id="Re4dde0e453bc49b7" /><Relationship Type="http://schemas.openxmlformats.org/officeDocument/2006/relationships/slide" Target="/ppt/slides/slide7.xml" Id="R1bbdb1a0a66a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c42491a85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bcbc061946a8" /><Relationship Type="http://schemas.openxmlformats.org/officeDocument/2006/relationships/theme" Target="/ppt/slideMasters/theme/theme1.xml" Id="Rb6bbea4f1f40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7bcbc0619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64f9233f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5fb06de0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fb0773906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369b21a2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e73cdadaa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47c51a850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c3a27f555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MIAVI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5 348 199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SELSTAD BERTELSEN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Miavi Management, Nystuveien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914 824 052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