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0c2a8ef4eb4e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19e9ca1c694a5c"/>
  </p:sldMasterIdLst>
  <p:sldIdLst>
    <p:sldId xmlns:r="http://schemas.openxmlformats.org/officeDocument/2006/relationships" id="256" r:id="Rc122d8acf8464222"/>
    <p:sldId xmlns:r="http://schemas.openxmlformats.org/officeDocument/2006/relationships" id="257" r:id="R6981153e26264328"/>
    <p:sldId xmlns:r="http://schemas.openxmlformats.org/officeDocument/2006/relationships" id="258" r:id="R11b6285c13814ab8"/>
    <p:sldId xmlns:r="http://schemas.openxmlformats.org/officeDocument/2006/relationships" id="259" r:id="R5357037ca9134473"/>
    <p:sldId xmlns:r="http://schemas.openxmlformats.org/officeDocument/2006/relationships" id="260" r:id="R2bf024fda4144548"/>
    <p:sldId xmlns:r="http://schemas.openxmlformats.org/officeDocument/2006/relationships" id="261" r:id="Ra6b60b34a005494f"/>
    <p:sldId xmlns:r="http://schemas.openxmlformats.org/officeDocument/2006/relationships" id="262" r:id="R8828873e6c924f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9e9ca1c694a5c" /><Relationship Type="http://schemas.openxmlformats.org/officeDocument/2006/relationships/slide" Target="/ppt/slides/slide1.xml" Id="Rc122d8acf8464222" /><Relationship Type="http://schemas.openxmlformats.org/officeDocument/2006/relationships/slide" Target="/ppt/slides/slide2.xml" Id="R6981153e26264328" /><Relationship Type="http://schemas.openxmlformats.org/officeDocument/2006/relationships/slide" Target="/ppt/slides/slide3.xml" Id="R11b6285c13814ab8" /><Relationship Type="http://schemas.openxmlformats.org/officeDocument/2006/relationships/slide" Target="/ppt/slides/slide4.xml" Id="R5357037ca9134473" /><Relationship Type="http://schemas.openxmlformats.org/officeDocument/2006/relationships/slide" Target="/ppt/slides/slide5.xml" Id="R2bf024fda4144548" /><Relationship Type="http://schemas.openxmlformats.org/officeDocument/2006/relationships/slide" Target="/ppt/slides/slide6.xml" Id="Ra6b60b34a005494f" /><Relationship Type="http://schemas.openxmlformats.org/officeDocument/2006/relationships/slide" Target="/ppt/slides/slide7.xml" Id="R8828873e6c924f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c2b8035a344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7c68a60454734" /><Relationship Type="http://schemas.openxmlformats.org/officeDocument/2006/relationships/theme" Target="/ppt/slideMasters/theme/theme1.xml" Id="Rc2ca37a20e5c4d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7c68a604547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061573b68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a13d220b5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ec51742a34b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7dcc7c00a44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194f66fef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9606957744b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f5e2ae30b4c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VIKASTØL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VIKASTØL INVEST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−1 120 762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1 829 520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4 270 246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ARTHUR MOLLAND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VIKASTØL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v/Arne Arthur Molland, Lindekroken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914 845 092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VIKASTØL INVEST AS</a:t>
            </a:r>
          </a:p>
        </p:txBody>
      </p:sp>
    </p:spTree>
  </p:cSld>
  <p:clrMapOvr>
    <a:masterClrMapping xmlns:a="http://schemas.openxmlformats.org/drawingml/2006/main"/>
  </p:clrMapOvr>
</p:sld>
</file>