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5fb971b762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e81b8927514786"/>
  </p:sldMasterIdLst>
  <p:sldIdLst>
    <p:sldId xmlns:r="http://schemas.openxmlformats.org/officeDocument/2006/relationships" id="256" r:id="R1da07769db8a4bac"/>
    <p:sldId xmlns:r="http://schemas.openxmlformats.org/officeDocument/2006/relationships" id="257" r:id="Rae4baddebc6d4eac"/>
    <p:sldId xmlns:r="http://schemas.openxmlformats.org/officeDocument/2006/relationships" id="258" r:id="R65afdea752a84a2f"/>
    <p:sldId xmlns:r="http://schemas.openxmlformats.org/officeDocument/2006/relationships" id="259" r:id="R7e8cba567c094056"/>
    <p:sldId xmlns:r="http://schemas.openxmlformats.org/officeDocument/2006/relationships" id="260" r:id="R0845f43efd05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81b8927514786" /><Relationship Type="http://schemas.openxmlformats.org/officeDocument/2006/relationships/slide" Target="/ppt/slides/slide1.xml" Id="R1da07769db8a4bac" /><Relationship Type="http://schemas.openxmlformats.org/officeDocument/2006/relationships/slide" Target="/ppt/slides/slide2.xml" Id="Rae4baddebc6d4eac" /><Relationship Type="http://schemas.openxmlformats.org/officeDocument/2006/relationships/slide" Target="/ppt/slides/slide3.xml" Id="R65afdea752a84a2f" /><Relationship Type="http://schemas.openxmlformats.org/officeDocument/2006/relationships/slide" Target="/ppt/slides/slide4.xml" Id="R7e8cba567c094056" /><Relationship Type="http://schemas.openxmlformats.org/officeDocument/2006/relationships/slide" Target="/ppt/slides/slide5.xml" Id="R0845f43efd05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6f6d90ca84c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eebcf70b54b5b" /><Relationship Type="http://schemas.openxmlformats.org/officeDocument/2006/relationships/theme" Target="/ppt/slideMasters/theme/theme1.xml" Id="R267099da76af4e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eebcf70b54b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3e444f309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2fade9958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cdeb09af944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d7287d27e45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62b774ac64b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HOLBERG TRITON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TRITON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HOLBERG TRITON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TRITON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TRITON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TRITON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914 856 620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TRITON</a:t>
            </a:r>
          </a:p>
        </p:txBody>
      </p:sp>
    </p:spTree>
  </p:cSld>
  <p:clrMapOvr>
    <a:masterClrMapping xmlns:a="http://schemas.openxmlformats.org/drawingml/2006/main"/>
  </p:clrMapOvr>
</p:sld>
</file>