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7570d3597a41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cbbaeb022242e4"/>
  </p:sldMasterIdLst>
  <p:sldIdLst>
    <p:sldId xmlns:r="http://schemas.openxmlformats.org/officeDocument/2006/relationships" id="256" r:id="Rddcafc0bb08647aa"/>
    <p:sldId xmlns:r="http://schemas.openxmlformats.org/officeDocument/2006/relationships" id="257" r:id="Rcfd524cd03254034"/>
    <p:sldId xmlns:r="http://schemas.openxmlformats.org/officeDocument/2006/relationships" id="258" r:id="R87ac33a12e814341"/>
    <p:sldId xmlns:r="http://schemas.openxmlformats.org/officeDocument/2006/relationships" id="259" r:id="Re830a09840fc4b8a"/>
    <p:sldId xmlns:r="http://schemas.openxmlformats.org/officeDocument/2006/relationships" id="260" r:id="R0d61308f960f4266"/>
    <p:sldId xmlns:r="http://schemas.openxmlformats.org/officeDocument/2006/relationships" id="261" r:id="R0c15252e0e5442d9"/>
    <p:sldId xmlns:r="http://schemas.openxmlformats.org/officeDocument/2006/relationships" id="262" r:id="R19910f833f434e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cbbaeb022242e4" /><Relationship Type="http://schemas.openxmlformats.org/officeDocument/2006/relationships/slide" Target="/ppt/slides/slide1.xml" Id="Rddcafc0bb08647aa" /><Relationship Type="http://schemas.openxmlformats.org/officeDocument/2006/relationships/slide" Target="/ppt/slides/slide2.xml" Id="Rcfd524cd03254034" /><Relationship Type="http://schemas.openxmlformats.org/officeDocument/2006/relationships/slide" Target="/ppt/slides/slide3.xml" Id="R87ac33a12e814341" /><Relationship Type="http://schemas.openxmlformats.org/officeDocument/2006/relationships/slide" Target="/ppt/slides/slide4.xml" Id="Re830a09840fc4b8a" /><Relationship Type="http://schemas.openxmlformats.org/officeDocument/2006/relationships/slide" Target="/ppt/slides/slide5.xml" Id="R0d61308f960f4266" /><Relationship Type="http://schemas.openxmlformats.org/officeDocument/2006/relationships/slide" Target="/ppt/slides/slide6.xml" Id="R0c15252e0e5442d9" /><Relationship Type="http://schemas.openxmlformats.org/officeDocument/2006/relationships/slide" Target="/ppt/slides/slide7.xml" Id="R19910f833f434e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eb50dcf8a248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f0eaedbfc74425" /><Relationship Type="http://schemas.openxmlformats.org/officeDocument/2006/relationships/theme" Target="/ppt/slideMasters/theme/theme1.xml" Id="R3914eb9831b44b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f0eaedbfc744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bd886cdd4a4c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6d5465da645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0ce892016242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bec3c0b6ce4d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81d05995a94f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5a8c847fd3447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a2e6bf1f014a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F-F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F-F HOLDING AS ble etablert [år] og holder til i Egersund.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−9 689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15 388 713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20 006 104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22 479 683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FARDAL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Frode Fardal, Bruksenhetsnummer: H0603, Jernbaneveien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4370 Egersund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914 901 693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F-F HOLDING AS</a:t>
            </a:r>
          </a:p>
        </p:txBody>
      </p:sp>
    </p:spTree>
  </p:cSld>
  <p:clrMapOvr>
    <a:masterClrMapping xmlns:a="http://schemas.openxmlformats.org/drawingml/2006/main"/>
  </p:clrMapOvr>
</p:sld>
</file>