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d19b7a9c614a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2c1e1fcdf74dd2"/>
  </p:sldMasterIdLst>
  <p:sldIdLst>
    <p:sldId xmlns:r="http://schemas.openxmlformats.org/officeDocument/2006/relationships" id="256" r:id="R2935343ab72e46b8"/>
    <p:sldId xmlns:r="http://schemas.openxmlformats.org/officeDocument/2006/relationships" id="257" r:id="R35518599f0374b3d"/>
    <p:sldId xmlns:r="http://schemas.openxmlformats.org/officeDocument/2006/relationships" id="258" r:id="R2f698566c3ad4e18"/>
    <p:sldId xmlns:r="http://schemas.openxmlformats.org/officeDocument/2006/relationships" id="259" r:id="R4e0d3f8a7db44e66"/>
    <p:sldId xmlns:r="http://schemas.openxmlformats.org/officeDocument/2006/relationships" id="260" r:id="R173483fc7e70458a"/>
    <p:sldId xmlns:r="http://schemas.openxmlformats.org/officeDocument/2006/relationships" id="261" r:id="R95ea45dfbcc949f3"/>
    <p:sldId xmlns:r="http://schemas.openxmlformats.org/officeDocument/2006/relationships" id="262" r:id="R0f933c4de5ff46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2c1e1fcdf74dd2" /><Relationship Type="http://schemas.openxmlformats.org/officeDocument/2006/relationships/slide" Target="/ppt/slides/slide1.xml" Id="R2935343ab72e46b8" /><Relationship Type="http://schemas.openxmlformats.org/officeDocument/2006/relationships/slide" Target="/ppt/slides/slide2.xml" Id="R35518599f0374b3d" /><Relationship Type="http://schemas.openxmlformats.org/officeDocument/2006/relationships/slide" Target="/ppt/slides/slide3.xml" Id="R2f698566c3ad4e18" /><Relationship Type="http://schemas.openxmlformats.org/officeDocument/2006/relationships/slide" Target="/ppt/slides/slide4.xml" Id="R4e0d3f8a7db44e66" /><Relationship Type="http://schemas.openxmlformats.org/officeDocument/2006/relationships/slide" Target="/ppt/slides/slide5.xml" Id="R173483fc7e70458a" /><Relationship Type="http://schemas.openxmlformats.org/officeDocument/2006/relationships/slide" Target="/ppt/slides/slide6.xml" Id="R95ea45dfbcc949f3" /><Relationship Type="http://schemas.openxmlformats.org/officeDocument/2006/relationships/slide" Target="/ppt/slides/slide7.xml" Id="R0f933c4de5ff46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f0af95aa5e4b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e2478b52d42ac" /><Relationship Type="http://schemas.openxmlformats.org/officeDocument/2006/relationships/theme" Target="/ppt/slideMasters/theme/theme1.xml" Id="R1c5ca2a5b54c40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fe2478b52d42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21322bf434b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4e7f136af4d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67a36235e49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4bdd7f58443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d967b1c5f42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5aabd051c4a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fac6273cb4e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NOAD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2 045 913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9 403 165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10 688 101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MARTHE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Marthe Bjørnstad, Framnesveien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914 905 842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