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5b4dd5cf0c46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3c7a205d7b4df3"/>
  </p:sldMasterIdLst>
  <p:sldIdLst>
    <p:sldId xmlns:r="http://schemas.openxmlformats.org/officeDocument/2006/relationships" id="256" r:id="R062d540405b84455"/>
    <p:sldId xmlns:r="http://schemas.openxmlformats.org/officeDocument/2006/relationships" id="257" r:id="R9d1716cc56714432"/>
    <p:sldId xmlns:r="http://schemas.openxmlformats.org/officeDocument/2006/relationships" id="258" r:id="R67faac1565c642d9"/>
    <p:sldId xmlns:r="http://schemas.openxmlformats.org/officeDocument/2006/relationships" id="259" r:id="R895b096230ad4e3f"/>
    <p:sldId xmlns:r="http://schemas.openxmlformats.org/officeDocument/2006/relationships" id="260" r:id="R58254cf2bfaa4eb0"/>
    <p:sldId xmlns:r="http://schemas.openxmlformats.org/officeDocument/2006/relationships" id="261" r:id="R97f15fe4a2124cf6"/>
    <p:sldId xmlns:r="http://schemas.openxmlformats.org/officeDocument/2006/relationships" id="262" r:id="Ra5c5229f0c5942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3c7a205d7b4df3" /><Relationship Type="http://schemas.openxmlformats.org/officeDocument/2006/relationships/slide" Target="/ppt/slides/slide1.xml" Id="R062d540405b84455" /><Relationship Type="http://schemas.openxmlformats.org/officeDocument/2006/relationships/slide" Target="/ppt/slides/slide2.xml" Id="R9d1716cc56714432" /><Relationship Type="http://schemas.openxmlformats.org/officeDocument/2006/relationships/slide" Target="/ppt/slides/slide3.xml" Id="R67faac1565c642d9" /><Relationship Type="http://schemas.openxmlformats.org/officeDocument/2006/relationships/slide" Target="/ppt/slides/slide4.xml" Id="R895b096230ad4e3f" /><Relationship Type="http://schemas.openxmlformats.org/officeDocument/2006/relationships/slide" Target="/ppt/slides/slide5.xml" Id="R58254cf2bfaa4eb0" /><Relationship Type="http://schemas.openxmlformats.org/officeDocument/2006/relationships/slide" Target="/ppt/slides/slide6.xml" Id="R97f15fe4a2124cf6" /><Relationship Type="http://schemas.openxmlformats.org/officeDocument/2006/relationships/slide" Target="/ppt/slides/slide7.xml" Id="Ra5c5229f0c5942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3fd084613a4a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f3eb4946f4344" /><Relationship Type="http://schemas.openxmlformats.org/officeDocument/2006/relationships/theme" Target="/ppt/slideMasters/theme/theme1.xml" Id="R7fcce54791db43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5f3eb4946f43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57287ea9349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ce59e2c0a43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23b9b1de742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1e9eef73c4d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75dd3939e48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c551a50424d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82e54f30d46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WICAN REGNSKAP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REGNSKAP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WICAN REGNSKAP SERVICE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REGNSKAP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REGNSKAP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REGNSKAP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1 622 999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3 152 055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7 600 022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REGNSKAP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WICAN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REGNSKAP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Beddingvei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35 56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firmapost@wican.no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www.wican.no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914 914 809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REGNSKAP SERVICE AS</a:t>
            </a:r>
          </a:p>
        </p:txBody>
      </p:sp>
    </p:spTree>
  </p:cSld>
  <p:clrMapOvr>
    <a:masterClrMapping xmlns:a="http://schemas.openxmlformats.org/drawingml/2006/main"/>
  </p:clrMapOvr>
</p:sld>
</file>