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da7a6770aac4cc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78cd78879a34015"/>
  </p:sldMasterIdLst>
  <p:sldIdLst>
    <p:sldId xmlns:r="http://schemas.openxmlformats.org/officeDocument/2006/relationships" id="256" r:id="R7b661f899c2241a3"/>
    <p:sldId xmlns:r="http://schemas.openxmlformats.org/officeDocument/2006/relationships" id="257" r:id="R4b59e70d3fd04e39"/>
    <p:sldId xmlns:r="http://schemas.openxmlformats.org/officeDocument/2006/relationships" id="258" r:id="Rc61b1e6ff59e47ac"/>
    <p:sldId xmlns:r="http://schemas.openxmlformats.org/officeDocument/2006/relationships" id="259" r:id="R1735e16aaee64931"/>
    <p:sldId xmlns:r="http://schemas.openxmlformats.org/officeDocument/2006/relationships" id="260" r:id="R06bd1b09fbc94a68"/>
    <p:sldId xmlns:r="http://schemas.openxmlformats.org/officeDocument/2006/relationships" id="261" r:id="R2ff0452f26d04234"/>
    <p:sldId xmlns:r="http://schemas.openxmlformats.org/officeDocument/2006/relationships" id="262" r:id="R2206a6a7209b419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8cd78879a34015" /><Relationship Type="http://schemas.openxmlformats.org/officeDocument/2006/relationships/slide" Target="/ppt/slides/slide1.xml" Id="R7b661f899c2241a3" /><Relationship Type="http://schemas.openxmlformats.org/officeDocument/2006/relationships/slide" Target="/ppt/slides/slide2.xml" Id="R4b59e70d3fd04e39" /><Relationship Type="http://schemas.openxmlformats.org/officeDocument/2006/relationships/slide" Target="/ppt/slides/slide3.xml" Id="Rc61b1e6ff59e47ac" /><Relationship Type="http://schemas.openxmlformats.org/officeDocument/2006/relationships/slide" Target="/ppt/slides/slide4.xml" Id="R1735e16aaee64931" /><Relationship Type="http://schemas.openxmlformats.org/officeDocument/2006/relationships/slide" Target="/ppt/slides/slide5.xml" Id="R06bd1b09fbc94a68" /><Relationship Type="http://schemas.openxmlformats.org/officeDocument/2006/relationships/slide" Target="/ppt/slides/slide6.xml" Id="R2ff0452f26d04234" /><Relationship Type="http://schemas.openxmlformats.org/officeDocument/2006/relationships/slide" Target="/ppt/slides/slide7.xml" Id="R2206a6a7209b419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1410db70f64b4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c3553a34224f03" /><Relationship Type="http://schemas.openxmlformats.org/officeDocument/2006/relationships/theme" Target="/ppt/slideMasters/theme/theme1.xml" Id="R94923b6d9eb74a0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9c3553a34224f0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415785dbea410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6d13f767fe4a6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098d354d7d4a3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45c2df973e435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bdf9acd40140e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35d1cbd0f643a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c955530581486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JO-VA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JO-VA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JO-VA AS ble etablert [år] og holder til i Randaberg.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JO-VA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JO-VA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JO-VA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−81 203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58 371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18 403 897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18 412 647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JO-VA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ASLE JOHNSEN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JO-VA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Kvernevikveien 223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4073 Randaberg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914 919 096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JO-VA AS</a:t>
            </a:r>
          </a:p>
        </p:txBody>
      </p:sp>
    </p:spTree>
  </p:cSld>
  <p:clrMapOvr>
    <a:masterClrMapping xmlns:a="http://schemas.openxmlformats.org/drawingml/2006/main"/>
  </p:clrMapOvr>
</p:sld>
</file>