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ab10780db3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a5f7144784f35"/>
  </p:sldMasterIdLst>
  <p:sldIdLst>
    <p:sldId xmlns:r="http://schemas.openxmlformats.org/officeDocument/2006/relationships" id="256" r:id="Re49253b0f23e46c8"/>
    <p:sldId xmlns:r="http://schemas.openxmlformats.org/officeDocument/2006/relationships" id="257" r:id="R474ad7f8ce244299"/>
    <p:sldId xmlns:r="http://schemas.openxmlformats.org/officeDocument/2006/relationships" id="258" r:id="R2d01a8aec90f4c55"/>
    <p:sldId xmlns:r="http://schemas.openxmlformats.org/officeDocument/2006/relationships" id="259" r:id="Ra2dd8310f6c44d81"/>
    <p:sldId xmlns:r="http://schemas.openxmlformats.org/officeDocument/2006/relationships" id="260" r:id="Rb15d482634674888"/>
    <p:sldId xmlns:r="http://schemas.openxmlformats.org/officeDocument/2006/relationships" id="261" r:id="R336038f500a5499c"/>
    <p:sldId xmlns:r="http://schemas.openxmlformats.org/officeDocument/2006/relationships" id="262" r:id="R24f44886eee3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a5f7144784f35" /><Relationship Type="http://schemas.openxmlformats.org/officeDocument/2006/relationships/slide" Target="/ppt/slides/slide1.xml" Id="Re49253b0f23e46c8" /><Relationship Type="http://schemas.openxmlformats.org/officeDocument/2006/relationships/slide" Target="/ppt/slides/slide2.xml" Id="R474ad7f8ce244299" /><Relationship Type="http://schemas.openxmlformats.org/officeDocument/2006/relationships/slide" Target="/ppt/slides/slide3.xml" Id="R2d01a8aec90f4c55" /><Relationship Type="http://schemas.openxmlformats.org/officeDocument/2006/relationships/slide" Target="/ppt/slides/slide4.xml" Id="Ra2dd8310f6c44d81" /><Relationship Type="http://schemas.openxmlformats.org/officeDocument/2006/relationships/slide" Target="/ppt/slides/slide5.xml" Id="Rb15d482634674888" /><Relationship Type="http://schemas.openxmlformats.org/officeDocument/2006/relationships/slide" Target="/ppt/slides/slide6.xml" Id="R336038f500a5499c" /><Relationship Type="http://schemas.openxmlformats.org/officeDocument/2006/relationships/slide" Target="/ppt/slides/slide7.xml" Id="R24f44886eee3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f82ba29ad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376da8893c4ca6" /><Relationship Type="http://schemas.openxmlformats.org/officeDocument/2006/relationships/theme" Target="/ppt/slideMasters/theme/theme1.xml" Id="R949d82d75578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376da8893c4c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f24ab13384f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67162f08a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8cccaae6a46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4c2518ea940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d24769bc1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03c39d4e7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5c96740d7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JINOR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7 379 765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32 036 461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32 740 876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Kveinveien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JINOR AS</a:t>
            </a:r>
          </a:p>
        </p:txBody>
      </p:sp>
    </p:spTree>
  </p:cSld>
  <p:clrMapOvr>
    <a:masterClrMapping xmlns:a="http://schemas.openxmlformats.org/drawingml/2006/main"/>
  </p:clrMapOvr>
</p:sld>
</file>