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768ef6118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8dcaa07ec4dcd"/>
  </p:sldMasterIdLst>
  <p:sldIdLst>
    <p:sldId xmlns:r="http://schemas.openxmlformats.org/officeDocument/2006/relationships" id="256" r:id="R91b964a136bb4df1"/>
    <p:sldId xmlns:r="http://schemas.openxmlformats.org/officeDocument/2006/relationships" id="257" r:id="R75ef62ee81cf4283"/>
    <p:sldId xmlns:r="http://schemas.openxmlformats.org/officeDocument/2006/relationships" id="258" r:id="Rf9f79de7ac774e18"/>
    <p:sldId xmlns:r="http://schemas.openxmlformats.org/officeDocument/2006/relationships" id="259" r:id="Rb09081a6780649dd"/>
    <p:sldId xmlns:r="http://schemas.openxmlformats.org/officeDocument/2006/relationships" id="260" r:id="R13c81f9f836742d3"/>
    <p:sldId xmlns:r="http://schemas.openxmlformats.org/officeDocument/2006/relationships" id="261" r:id="R4a101ebb96014e6a"/>
    <p:sldId xmlns:r="http://schemas.openxmlformats.org/officeDocument/2006/relationships" id="262" r:id="R6bdfa8c38d4b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8dcaa07ec4dcd" /><Relationship Type="http://schemas.openxmlformats.org/officeDocument/2006/relationships/slide" Target="/ppt/slides/slide1.xml" Id="R91b964a136bb4df1" /><Relationship Type="http://schemas.openxmlformats.org/officeDocument/2006/relationships/slide" Target="/ppt/slides/slide2.xml" Id="R75ef62ee81cf4283" /><Relationship Type="http://schemas.openxmlformats.org/officeDocument/2006/relationships/slide" Target="/ppt/slides/slide3.xml" Id="Rf9f79de7ac774e18" /><Relationship Type="http://schemas.openxmlformats.org/officeDocument/2006/relationships/slide" Target="/ppt/slides/slide4.xml" Id="Rb09081a6780649dd" /><Relationship Type="http://schemas.openxmlformats.org/officeDocument/2006/relationships/slide" Target="/ppt/slides/slide5.xml" Id="R13c81f9f836742d3" /><Relationship Type="http://schemas.openxmlformats.org/officeDocument/2006/relationships/slide" Target="/ppt/slides/slide6.xml" Id="R4a101ebb96014e6a" /><Relationship Type="http://schemas.openxmlformats.org/officeDocument/2006/relationships/slide" Target="/ppt/slides/slide7.xml" Id="R6bdfa8c38d4b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5fb7247d3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72ec61c584010" /><Relationship Type="http://schemas.openxmlformats.org/officeDocument/2006/relationships/theme" Target="/ppt/slideMasters/theme/theme1.xml" Id="R70107ac37d1d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72ec61c58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fd5f6905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f57e13026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aa774cb4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ef21a1bc5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b0f8f62b8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ec5dedf3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04fb58dfc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ARNE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