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5cc3c8e28d42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00e59186a15431c"/>
  </p:sldMasterIdLst>
  <p:sldIdLst>
    <p:sldId xmlns:r="http://schemas.openxmlformats.org/officeDocument/2006/relationships" id="256" r:id="Rf191101434324112"/>
    <p:sldId xmlns:r="http://schemas.openxmlformats.org/officeDocument/2006/relationships" id="257" r:id="R10d4a1b30ef04b10"/>
    <p:sldId xmlns:r="http://schemas.openxmlformats.org/officeDocument/2006/relationships" id="258" r:id="R8dac7f3003424ef9"/>
    <p:sldId xmlns:r="http://schemas.openxmlformats.org/officeDocument/2006/relationships" id="259" r:id="R23ae4ba61bb64a59"/>
    <p:sldId xmlns:r="http://schemas.openxmlformats.org/officeDocument/2006/relationships" id="260" r:id="R5970debb750744b3"/>
    <p:sldId xmlns:r="http://schemas.openxmlformats.org/officeDocument/2006/relationships" id="261" r:id="Rf97e54545bfc42b8"/>
    <p:sldId xmlns:r="http://schemas.openxmlformats.org/officeDocument/2006/relationships" id="262" r:id="R67cf72120d7946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0e59186a15431c" /><Relationship Type="http://schemas.openxmlformats.org/officeDocument/2006/relationships/slide" Target="/ppt/slides/slide1.xml" Id="Rf191101434324112" /><Relationship Type="http://schemas.openxmlformats.org/officeDocument/2006/relationships/slide" Target="/ppt/slides/slide2.xml" Id="R10d4a1b30ef04b10" /><Relationship Type="http://schemas.openxmlformats.org/officeDocument/2006/relationships/slide" Target="/ppt/slides/slide3.xml" Id="R8dac7f3003424ef9" /><Relationship Type="http://schemas.openxmlformats.org/officeDocument/2006/relationships/slide" Target="/ppt/slides/slide4.xml" Id="R23ae4ba61bb64a59" /><Relationship Type="http://schemas.openxmlformats.org/officeDocument/2006/relationships/slide" Target="/ppt/slides/slide5.xml" Id="R5970debb750744b3" /><Relationship Type="http://schemas.openxmlformats.org/officeDocument/2006/relationships/slide" Target="/ppt/slides/slide6.xml" Id="Rf97e54545bfc42b8" /><Relationship Type="http://schemas.openxmlformats.org/officeDocument/2006/relationships/slide" Target="/ppt/slides/slide7.xml" Id="R67cf72120d7946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20fd7777c4c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5efd2f2be14965" /><Relationship Type="http://schemas.openxmlformats.org/officeDocument/2006/relationships/theme" Target="/ppt/slideMasters/theme/theme1.xml" Id="R57bea21a10bd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5efd2f2be1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52b72d1a4e47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dfbfa300742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fe74e283141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0cea8b3af48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da9592ffb4c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6688ac146d43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c5d3aaa2e44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LOTO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186 415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182 593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841 934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348 772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1 201 768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TORBJØRN OLSVIK  –  78,7 %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LEIF-OSKAR OLSVIK  –  21,3 %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Leilighet 208, Havnegata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914 955 130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LOTO INVEST AS</a:t>
            </a:r>
          </a:p>
        </p:txBody>
      </p:sp>
    </p:spTree>
  </p:cSld>
  <p:clrMapOvr>
    <a:masterClrMapping xmlns:a="http://schemas.openxmlformats.org/drawingml/2006/main"/>
  </p:clrMapOvr>
</p:sld>
</file>