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fe10f48b8d44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94e911ec594b92"/>
  </p:sldMasterIdLst>
  <p:sldIdLst>
    <p:sldId xmlns:r="http://schemas.openxmlformats.org/officeDocument/2006/relationships" id="256" r:id="Ra2b43090189947b4"/>
    <p:sldId xmlns:r="http://schemas.openxmlformats.org/officeDocument/2006/relationships" id="257" r:id="R13eb4aaf535145d8"/>
    <p:sldId xmlns:r="http://schemas.openxmlformats.org/officeDocument/2006/relationships" id="258" r:id="R2316af0bbff14eb1"/>
    <p:sldId xmlns:r="http://schemas.openxmlformats.org/officeDocument/2006/relationships" id="259" r:id="R5833ab813d114862"/>
    <p:sldId xmlns:r="http://schemas.openxmlformats.org/officeDocument/2006/relationships" id="260" r:id="R55282faaf8f84f44"/>
    <p:sldId xmlns:r="http://schemas.openxmlformats.org/officeDocument/2006/relationships" id="261" r:id="Rd5a96be0b99b466b"/>
    <p:sldId xmlns:r="http://schemas.openxmlformats.org/officeDocument/2006/relationships" id="262" r:id="R60a8fac4829745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4e911ec594b92" /><Relationship Type="http://schemas.openxmlformats.org/officeDocument/2006/relationships/slide" Target="/ppt/slides/slide1.xml" Id="Ra2b43090189947b4" /><Relationship Type="http://schemas.openxmlformats.org/officeDocument/2006/relationships/slide" Target="/ppt/slides/slide2.xml" Id="R13eb4aaf535145d8" /><Relationship Type="http://schemas.openxmlformats.org/officeDocument/2006/relationships/slide" Target="/ppt/slides/slide3.xml" Id="R2316af0bbff14eb1" /><Relationship Type="http://schemas.openxmlformats.org/officeDocument/2006/relationships/slide" Target="/ppt/slides/slide4.xml" Id="R5833ab813d114862" /><Relationship Type="http://schemas.openxmlformats.org/officeDocument/2006/relationships/slide" Target="/ppt/slides/slide5.xml" Id="R55282faaf8f84f44" /><Relationship Type="http://schemas.openxmlformats.org/officeDocument/2006/relationships/slide" Target="/ppt/slides/slide6.xml" Id="Rd5a96be0b99b466b" /><Relationship Type="http://schemas.openxmlformats.org/officeDocument/2006/relationships/slide" Target="/ppt/slides/slide7.xml" Id="R60a8fac4829745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2d1b6e9e9948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db3c460ef47f5" /><Relationship Type="http://schemas.openxmlformats.org/officeDocument/2006/relationships/theme" Target="/ppt/slideMasters/theme/theme1.xml" Id="Re1af60ad9c1542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3db3c460ef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90613ec4b48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1948cea5649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e4bb715614d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5ec962bfb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08700ebfc42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bf60a080748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4112418bf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HENNY NESLAND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HENNY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HENNY NESLAND AS ble etablert [år] og holder til i Neslandsvatn.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HENNY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HENNY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HENNY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4 282 241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420 249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1 933 641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2 509 461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HENNY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HENNY NESLAND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HENNY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Krokenveien 1532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3760 Neslandsvatn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914 956 188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HENNY NESLAND AS</a:t>
            </a:r>
          </a:p>
        </p:txBody>
      </p:sp>
    </p:spTree>
  </p:cSld>
  <p:clrMapOvr>
    <a:masterClrMapping xmlns:a="http://schemas.openxmlformats.org/drawingml/2006/main"/>
  </p:clrMapOvr>
</p:sld>
</file>