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644e28ed4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ee22e43bd42c0"/>
  </p:sldMasterIdLst>
  <p:sldIdLst>
    <p:sldId xmlns:r="http://schemas.openxmlformats.org/officeDocument/2006/relationships" id="256" r:id="Rce6e6ac610554576"/>
    <p:sldId xmlns:r="http://schemas.openxmlformats.org/officeDocument/2006/relationships" id="257" r:id="R556069fa181f4c5f"/>
    <p:sldId xmlns:r="http://schemas.openxmlformats.org/officeDocument/2006/relationships" id="258" r:id="R37e147388c474c2f"/>
    <p:sldId xmlns:r="http://schemas.openxmlformats.org/officeDocument/2006/relationships" id="259" r:id="Rc2c90ef5380847b0"/>
    <p:sldId xmlns:r="http://schemas.openxmlformats.org/officeDocument/2006/relationships" id="260" r:id="Ra04192da226a400e"/>
    <p:sldId xmlns:r="http://schemas.openxmlformats.org/officeDocument/2006/relationships" id="261" r:id="Refb88d3427434048"/>
    <p:sldId xmlns:r="http://schemas.openxmlformats.org/officeDocument/2006/relationships" id="262" r:id="R02c97da2ff58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ee22e43bd42c0" /><Relationship Type="http://schemas.openxmlformats.org/officeDocument/2006/relationships/slide" Target="/ppt/slides/slide1.xml" Id="Rce6e6ac610554576" /><Relationship Type="http://schemas.openxmlformats.org/officeDocument/2006/relationships/slide" Target="/ppt/slides/slide2.xml" Id="R556069fa181f4c5f" /><Relationship Type="http://schemas.openxmlformats.org/officeDocument/2006/relationships/slide" Target="/ppt/slides/slide3.xml" Id="R37e147388c474c2f" /><Relationship Type="http://schemas.openxmlformats.org/officeDocument/2006/relationships/slide" Target="/ppt/slides/slide4.xml" Id="Rc2c90ef5380847b0" /><Relationship Type="http://schemas.openxmlformats.org/officeDocument/2006/relationships/slide" Target="/ppt/slides/slide5.xml" Id="Ra04192da226a400e" /><Relationship Type="http://schemas.openxmlformats.org/officeDocument/2006/relationships/slide" Target="/ppt/slides/slide6.xml" Id="Refb88d3427434048" /><Relationship Type="http://schemas.openxmlformats.org/officeDocument/2006/relationships/slide" Target="/ppt/slides/slide7.xml" Id="R02c97da2ff58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aec143881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b31d5b38340e8" /><Relationship Type="http://schemas.openxmlformats.org/officeDocument/2006/relationships/theme" Target="/ppt/slideMasters/theme/theme1.xml" Id="Rb87981bd3bd3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b31d5b383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5a6422a83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497e3f7b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0574057c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f0755f59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c419dfcc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6f7abde7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35c6b26d5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79 081 148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79 086 148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BODD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Bodd, Sturlas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914 984 076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ALIBO AS</a:t>
            </a:r>
          </a:p>
        </p:txBody>
      </p:sp>
    </p:spTree>
  </p:cSld>
  <p:clrMapOvr>
    <a:masterClrMapping xmlns:a="http://schemas.openxmlformats.org/drawingml/2006/main"/>
  </p:clrMapOvr>
</p:sld>
</file>