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6f270cb41348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5ce5fb82c34676"/>
  </p:sldMasterIdLst>
  <p:sldIdLst>
    <p:sldId xmlns:r="http://schemas.openxmlformats.org/officeDocument/2006/relationships" id="256" r:id="R6c96628783c6496d"/>
    <p:sldId xmlns:r="http://schemas.openxmlformats.org/officeDocument/2006/relationships" id="257" r:id="R84c2205666944551"/>
    <p:sldId xmlns:r="http://schemas.openxmlformats.org/officeDocument/2006/relationships" id="258" r:id="Rd0246cb00c694661"/>
    <p:sldId xmlns:r="http://schemas.openxmlformats.org/officeDocument/2006/relationships" id="259" r:id="Re659eccd0df745ce"/>
    <p:sldId xmlns:r="http://schemas.openxmlformats.org/officeDocument/2006/relationships" id="260" r:id="Re00f62d6071741fb"/>
    <p:sldId xmlns:r="http://schemas.openxmlformats.org/officeDocument/2006/relationships" id="261" r:id="Rb02c89178967427b"/>
    <p:sldId xmlns:r="http://schemas.openxmlformats.org/officeDocument/2006/relationships" id="262" r:id="Rb64e2e720a4c48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5ce5fb82c34676" /><Relationship Type="http://schemas.openxmlformats.org/officeDocument/2006/relationships/slide" Target="/ppt/slides/slide1.xml" Id="R6c96628783c6496d" /><Relationship Type="http://schemas.openxmlformats.org/officeDocument/2006/relationships/slide" Target="/ppt/slides/slide2.xml" Id="R84c2205666944551" /><Relationship Type="http://schemas.openxmlformats.org/officeDocument/2006/relationships/slide" Target="/ppt/slides/slide3.xml" Id="Rd0246cb00c694661" /><Relationship Type="http://schemas.openxmlformats.org/officeDocument/2006/relationships/slide" Target="/ppt/slides/slide4.xml" Id="Re659eccd0df745ce" /><Relationship Type="http://schemas.openxmlformats.org/officeDocument/2006/relationships/slide" Target="/ppt/slides/slide5.xml" Id="Re00f62d6071741fb" /><Relationship Type="http://schemas.openxmlformats.org/officeDocument/2006/relationships/slide" Target="/ppt/slides/slide6.xml" Id="Rb02c89178967427b" /><Relationship Type="http://schemas.openxmlformats.org/officeDocument/2006/relationships/slide" Target="/ppt/slides/slide7.xml" Id="Rb64e2e720a4c48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00ca09e27e4b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cec810bc14da2" /><Relationship Type="http://schemas.openxmlformats.org/officeDocument/2006/relationships/theme" Target="/ppt/slideMasters/theme/theme1.xml" Id="Rc50a87da237f4f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dcec810bc14d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41b8ba47d46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8a0f5071e42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1b79833784f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8963cabed4b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e63d8863c45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342be739f4e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7810f3fb243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MILLOR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MILLOR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16 719 931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1 506 429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693 544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6 796 548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MILLOR INVEST AS  –  58,9 %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GLASSPAPER GROUP AS  –  31,1 %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FLOVIA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post@millor.no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www.millor.no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914 994 888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MILLOR AS</a:t>
            </a:r>
          </a:p>
        </p:txBody>
      </p:sp>
    </p:spTree>
  </p:cSld>
  <p:clrMapOvr>
    <a:masterClrMapping xmlns:a="http://schemas.openxmlformats.org/drawingml/2006/main"/>
  </p:clrMapOvr>
</p:sld>
</file>