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b135064d1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78e8d8fc64a41"/>
  </p:sldMasterIdLst>
  <p:sldIdLst>
    <p:sldId xmlns:r="http://schemas.openxmlformats.org/officeDocument/2006/relationships" id="256" r:id="R1edbea0ecedc43a6"/>
    <p:sldId xmlns:r="http://schemas.openxmlformats.org/officeDocument/2006/relationships" id="257" r:id="R870940e7fec44676"/>
    <p:sldId xmlns:r="http://schemas.openxmlformats.org/officeDocument/2006/relationships" id="258" r:id="Rc3f808b0a03a4aa3"/>
    <p:sldId xmlns:r="http://schemas.openxmlformats.org/officeDocument/2006/relationships" id="259" r:id="R35ebc1282adc4b83"/>
    <p:sldId xmlns:r="http://schemas.openxmlformats.org/officeDocument/2006/relationships" id="260" r:id="R157b0aa174a54752"/>
    <p:sldId xmlns:r="http://schemas.openxmlformats.org/officeDocument/2006/relationships" id="261" r:id="R6093fa42d51a4cc9"/>
    <p:sldId xmlns:r="http://schemas.openxmlformats.org/officeDocument/2006/relationships" id="262" r:id="Rd4fae34dc2b0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78e8d8fc64a41" /><Relationship Type="http://schemas.openxmlformats.org/officeDocument/2006/relationships/slide" Target="/ppt/slides/slide1.xml" Id="R1edbea0ecedc43a6" /><Relationship Type="http://schemas.openxmlformats.org/officeDocument/2006/relationships/slide" Target="/ppt/slides/slide2.xml" Id="R870940e7fec44676" /><Relationship Type="http://schemas.openxmlformats.org/officeDocument/2006/relationships/slide" Target="/ppt/slides/slide3.xml" Id="Rc3f808b0a03a4aa3" /><Relationship Type="http://schemas.openxmlformats.org/officeDocument/2006/relationships/slide" Target="/ppt/slides/slide4.xml" Id="R35ebc1282adc4b83" /><Relationship Type="http://schemas.openxmlformats.org/officeDocument/2006/relationships/slide" Target="/ppt/slides/slide5.xml" Id="R157b0aa174a54752" /><Relationship Type="http://schemas.openxmlformats.org/officeDocument/2006/relationships/slide" Target="/ppt/slides/slide6.xml" Id="R6093fa42d51a4cc9" /><Relationship Type="http://schemas.openxmlformats.org/officeDocument/2006/relationships/slide" Target="/ppt/slides/slide7.xml" Id="Rd4fae34dc2b0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4770eb198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2be845b014180" /><Relationship Type="http://schemas.openxmlformats.org/officeDocument/2006/relationships/theme" Target="/ppt/slideMasters/theme/theme1.xml" Id="R9269b5ec06ac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2be845b01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973fb513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16f2281a6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9c3dc914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32462684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a7fa6b5b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8cb621b06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3726a292d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6 354 655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6 377 525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 MORITS D 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OTTERLEI MARIT ELISE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Dalsfjordvegen 547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marit.otterlei@gmail.com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915 001 483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