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bec57733e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981628cf246ca"/>
  </p:sldMasterIdLst>
  <p:sldIdLst>
    <p:sldId xmlns:r="http://schemas.openxmlformats.org/officeDocument/2006/relationships" id="256" r:id="Rd20fb286fde14f9e"/>
    <p:sldId xmlns:r="http://schemas.openxmlformats.org/officeDocument/2006/relationships" id="257" r:id="Re0dbfc8c3799437c"/>
    <p:sldId xmlns:r="http://schemas.openxmlformats.org/officeDocument/2006/relationships" id="258" r:id="R72c408fdb9634230"/>
    <p:sldId xmlns:r="http://schemas.openxmlformats.org/officeDocument/2006/relationships" id="259" r:id="Rcc3fc030b9fa4c3b"/>
    <p:sldId xmlns:r="http://schemas.openxmlformats.org/officeDocument/2006/relationships" id="260" r:id="R0a0b91b0d70e443a"/>
    <p:sldId xmlns:r="http://schemas.openxmlformats.org/officeDocument/2006/relationships" id="261" r:id="R0e17a4fb24224721"/>
    <p:sldId xmlns:r="http://schemas.openxmlformats.org/officeDocument/2006/relationships" id="262" r:id="Ra4193b8e0162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981628cf246ca" /><Relationship Type="http://schemas.openxmlformats.org/officeDocument/2006/relationships/slide" Target="/ppt/slides/slide1.xml" Id="Rd20fb286fde14f9e" /><Relationship Type="http://schemas.openxmlformats.org/officeDocument/2006/relationships/slide" Target="/ppt/slides/slide2.xml" Id="Re0dbfc8c3799437c" /><Relationship Type="http://schemas.openxmlformats.org/officeDocument/2006/relationships/slide" Target="/ppt/slides/slide3.xml" Id="R72c408fdb9634230" /><Relationship Type="http://schemas.openxmlformats.org/officeDocument/2006/relationships/slide" Target="/ppt/slides/slide4.xml" Id="Rcc3fc030b9fa4c3b" /><Relationship Type="http://schemas.openxmlformats.org/officeDocument/2006/relationships/slide" Target="/ppt/slides/slide5.xml" Id="R0a0b91b0d70e443a" /><Relationship Type="http://schemas.openxmlformats.org/officeDocument/2006/relationships/slide" Target="/ppt/slides/slide6.xml" Id="R0e17a4fb24224721" /><Relationship Type="http://schemas.openxmlformats.org/officeDocument/2006/relationships/slide" Target="/ppt/slides/slide7.xml" Id="Ra4193b8e0162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2630f4415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95d13aae4ff9" /><Relationship Type="http://schemas.openxmlformats.org/officeDocument/2006/relationships/theme" Target="/ppt/slideMasters/theme/theme1.xml" Id="R258a6978b137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995d13aae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671ecc07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db75b978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1e95f4632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0c591fb35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45be67c5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a511b072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82897b9141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11 195 243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AKSEL BJERKVIK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Steinsvikkroken 31C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5237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915 023 207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BJERKVIK INVEST AS</a:t>
            </a:r>
          </a:p>
        </p:txBody>
      </p:sp>
    </p:spTree>
  </p:cSld>
  <p:clrMapOvr>
    <a:masterClrMapping xmlns:a="http://schemas.openxmlformats.org/drawingml/2006/main"/>
  </p:clrMapOvr>
</p:sld>
</file>