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334e76055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4e952ea904b5f"/>
  </p:sldMasterIdLst>
  <p:sldIdLst>
    <p:sldId xmlns:r="http://schemas.openxmlformats.org/officeDocument/2006/relationships" id="256" r:id="Rb0725825241a4a60"/>
    <p:sldId xmlns:r="http://schemas.openxmlformats.org/officeDocument/2006/relationships" id="257" r:id="Rf91af7e1ca144d10"/>
    <p:sldId xmlns:r="http://schemas.openxmlformats.org/officeDocument/2006/relationships" id="258" r:id="R8c06ec57027149fe"/>
    <p:sldId xmlns:r="http://schemas.openxmlformats.org/officeDocument/2006/relationships" id="259" r:id="R574fa551d81d4f48"/>
    <p:sldId xmlns:r="http://schemas.openxmlformats.org/officeDocument/2006/relationships" id="260" r:id="R192711ef87eb4af1"/>
    <p:sldId xmlns:r="http://schemas.openxmlformats.org/officeDocument/2006/relationships" id="261" r:id="Re7f6836192f4406d"/>
    <p:sldId xmlns:r="http://schemas.openxmlformats.org/officeDocument/2006/relationships" id="262" r:id="R19da36feefef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4e952ea904b5f" /><Relationship Type="http://schemas.openxmlformats.org/officeDocument/2006/relationships/slide" Target="/ppt/slides/slide1.xml" Id="Rb0725825241a4a60" /><Relationship Type="http://schemas.openxmlformats.org/officeDocument/2006/relationships/slide" Target="/ppt/slides/slide2.xml" Id="Rf91af7e1ca144d10" /><Relationship Type="http://schemas.openxmlformats.org/officeDocument/2006/relationships/slide" Target="/ppt/slides/slide3.xml" Id="R8c06ec57027149fe" /><Relationship Type="http://schemas.openxmlformats.org/officeDocument/2006/relationships/slide" Target="/ppt/slides/slide4.xml" Id="R574fa551d81d4f48" /><Relationship Type="http://schemas.openxmlformats.org/officeDocument/2006/relationships/slide" Target="/ppt/slides/slide5.xml" Id="R192711ef87eb4af1" /><Relationship Type="http://schemas.openxmlformats.org/officeDocument/2006/relationships/slide" Target="/ppt/slides/slide6.xml" Id="Re7f6836192f4406d" /><Relationship Type="http://schemas.openxmlformats.org/officeDocument/2006/relationships/slide" Target="/ppt/slides/slide7.xml" Id="R19da36feefef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ce3c065804f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44c502c0c40ca" /><Relationship Type="http://schemas.openxmlformats.org/officeDocument/2006/relationships/theme" Target="/ppt/slideMasters/theme/theme1.xml" Id="Ra47893b23e8f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44c502c0c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c4636bd2f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d35bf424c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ee68a23d7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7a8567836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0406687cb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f6bd73dda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64f580083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 REGNSKAP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19 848 108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1 688 264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5 982 266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FEHIRDE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Wirgenes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post@systemregnskap.no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915 075 223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