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e359dae6c747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b113b8f96840c0"/>
  </p:sldMasterIdLst>
  <p:sldIdLst>
    <p:sldId xmlns:r="http://schemas.openxmlformats.org/officeDocument/2006/relationships" id="256" r:id="Rd18870999b644a0d"/>
    <p:sldId xmlns:r="http://schemas.openxmlformats.org/officeDocument/2006/relationships" id="257" r:id="R3ca9474b39484ac1"/>
    <p:sldId xmlns:r="http://schemas.openxmlformats.org/officeDocument/2006/relationships" id="258" r:id="R78c3c3bfff1944a0"/>
    <p:sldId xmlns:r="http://schemas.openxmlformats.org/officeDocument/2006/relationships" id="259" r:id="Rb1641f4c969e4cef"/>
    <p:sldId xmlns:r="http://schemas.openxmlformats.org/officeDocument/2006/relationships" id="260" r:id="Radff69dd549c4717"/>
    <p:sldId xmlns:r="http://schemas.openxmlformats.org/officeDocument/2006/relationships" id="261" r:id="R8e76c3befbbc4e99"/>
    <p:sldId xmlns:r="http://schemas.openxmlformats.org/officeDocument/2006/relationships" id="262" r:id="Ra70fa29f5ba446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b113b8f96840c0" /><Relationship Type="http://schemas.openxmlformats.org/officeDocument/2006/relationships/slide" Target="/ppt/slides/slide1.xml" Id="Rd18870999b644a0d" /><Relationship Type="http://schemas.openxmlformats.org/officeDocument/2006/relationships/slide" Target="/ppt/slides/slide2.xml" Id="R3ca9474b39484ac1" /><Relationship Type="http://schemas.openxmlformats.org/officeDocument/2006/relationships/slide" Target="/ppt/slides/slide3.xml" Id="R78c3c3bfff1944a0" /><Relationship Type="http://schemas.openxmlformats.org/officeDocument/2006/relationships/slide" Target="/ppt/slides/slide4.xml" Id="Rb1641f4c969e4cef" /><Relationship Type="http://schemas.openxmlformats.org/officeDocument/2006/relationships/slide" Target="/ppt/slides/slide5.xml" Id="Radff69dd549c4717" /><Relationship Type="http://schemas.openxmlformats.org/officeDocument/2006/relationships/slide" Target="/ppt/slides/slide6.xml" Id="R8e76c3befbbc4e99" /><Relationship Type="http://schemas.openxmlformats.org/officeDocument/2006/relationships/slide" Target="/ppt/slides/slide7.xml" Id="Ra70fa29f5ba446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31586d483743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be0df56c44b94" /><Relationship Type="http://schemas.openxmlformats.org/officeDocument/2006/relationships/theme" Target="/ppt/slideMasters/theme/theme1.xml" Id="Rb262441cac3e46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7be0df56c44b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2db778f444c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f719f3dac44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dfaa7b04647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6ce94385646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83349e0954c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09f50ae604a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14eb35c0046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GBA VVS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GBA VVS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GBA VVS RÅDGIVNING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GBA VVS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GBA VVS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GBA VVS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467 415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5 205 008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5 218 084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GBA VVS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GISLE BAKKAN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GBA VVS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Stokkanvegen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7507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gisle.bakkan@gmail.com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915 083 196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GBA VVS RÅDGIVNING AS</a:t>
            </a:r>
          </a:p>
        </p:txBody>
      </p:sp>
    </p:spTree>
  </p:cSld>
  <p:clrMapOvr>
    <a:masterClrMapping xmlns:a="http://schemas.openxmlformats.org/drawingml/2006/main"/>
  </p:clrMapOvr>
</p:sld>
</file>