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ca058baed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86f41b4eb403f"/>
  </p:sldMasterIdLst>
  <p:sldIdLst>
    <p:sldId xmlns:r="http://schemas.openxmlformats.org/officeDocument/2006/relationships" id="256" r:id="R704dd8047f1140be"/>
    <p:sldId xmlns:r="http://schemas.openxmlformats.org/officeDocument/2006/relationships" id="257" r:id="R1c19959c124b4c67"/>
    <p:sldId xmlns:r="http://schemas.openxmlformats.org/officeDocument/2006/relationships" id="258" r:id="R186a7b5dbf074954"/>
    <p:sldId xmlns:r="http://schemas.openxmlformats.org/officeDocument/2006/relationships" id="259" r:id="Ra8f7866aaed84bdd"/>
    <p:sldId xmlns:r="http://schemas.openxmlformats.org/officeDocument/2006/relationships" id="260" r:id="R1c06fea6497b4b37"/>
    <p:sldId xmlns:r="http://schemas.openxmlformats.org/officeDocument/2006/relationships" id="261" r:id="R73b58993d9da402a"/>
    <p:sldId xmlns:r="http://schemas.openxmlformats.org/officeDocument/2006/relationships" id="262" r:id="R3c07f961fc51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86f41b4eb403f" /><Relationship Type="http://schemas.openxmlformats.org/officeDocument/2006/relationships/slide" Target="/ppt/slides/slide1.xml" Id="R704dd8047f1140be" /><Relationship Type="http://schemas.openxmlformats.org/officeDocument/2006/relationships/slide" Target="/ppt/slides/slide2.xml" Id="R1c19959c124b4c67" /><Relationship Type="http://schemas.openxmlformats.org/officeDocument/2006/relationships/slide" Target="/ppt/slides/slide3.xml" Id="R186a7b5dbf074954" /><Relationship Type="http://schemas.openxmlformats.org/officeDocument/2006/relationships/slide" Target="/ppt/slides/slide4.xml" Id="Ra8f7866aaed84bdd" /><Relationship Type="http://schemas.openxmlformats.org/officeDocument/2006/relationships/slide" Target="/ppt/slides/slide5.xml" Id="R1c06fea6497b4b37" /><Relationship Type="http://schemas.openxmlformats.org/officeDocument/2006/relationships/slide" Target="/ppt/slides/slide6.xml" Id="R73b58993d9da402a" /><Relationship Type="http://schemas.openxmlformats.org/officeDocument/2006/relationships/slide" Target="/ppt/slides/slide7.xml" Id="R3c07f961fc51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37e675b92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69cd14a94b03" /><Relationship Type="http://schemas.openxmlformats.org/officeDocument/2006/relationships/theme" Target="/ppt/slideMasters/theme/theme1.xml" Id="R450b2c926a20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b69cd14a9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898c9ff9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c5ade25d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2a036a84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1d5ec295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ce7974a3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374367dd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65d667ba8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ELIAS VINJE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VINJE EIGEDOM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11 757 076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HOVET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ELIAS HOVET AAS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915 093 841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ELIAS VINJE EIGEDOM AS</a:t>
            </a:r>
          </a:p>
        </p:txBody>
      </p:sp>
    </p:spTree>
  </p:cSld>
  <p:clrMapOvr>
    <a:masterClrMapping xmlns:a="http://schemas.openxmlformats.org/drawingml/2006/main"/>
  </p:clrMapOvr>
</p:sld>
</file>