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3dbcdd47df3468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3411044375a41c6"/>
  </p:sldMasterIdLst>
  <p:sldIdLst>
    <p:sldId xmlns:r="http://schemas.openxmlformats.org/officeDocument/2006/relationships" id="256" r:id="Rcadbc8f45f8540ff"/>
    <p:sldId xmlns:r="http://schemas.openxmlformats.org/officeDocument/2006/relationships" id="257" r:id="Re19f3b8a4d7b4094"/>
    <p:sldId xmlns:r="http://schemas.openxmlformats.org/officeDocument/2006/relationships" id="258" r:id="R718c0b6f95e44f46"/>
    <p:sldId xmlns:r="http://schemas.openxmlformats.org/officeDocument/2006/relationships" id="259" r:id="R0c0775bedd2e4200"/>
    <p:sldId xmlns:r="http://schemas.openxmlformats.org/officeDocument/2006/relationships" id="260" r:id="Raf9ed5e1a8fc42ab"/>
    <p:sldId xmlns:r="http://schemas.openxmlformats.org/officeDocument/2006/relationships" id="261" r:id="Rfb24194d89c24e63"/>
    <p:sldId xmlns:r="http://schemas.openxmlformats.org/officeDocument/2006/relationships" id="262" r:id="Rae8f185f6bd2427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411044375a41c6" /><Relationship Type="http://schemas.openxmlformats.org/officeDocument/2006/relationships/slide" Target="/ppt/slides/slide1.xml" Id="Rcadbc8f45f8540ff" /><Relationship Type="http://schemas.openxmlformats.org/officeDocument/2006/relationships/slide" Target="/ppt/slides/slide2.xml" Id="Re19f3b8a4d7b4094" /><Relationship Type="http://schemas.openxmlformats.org/officeDocument/2006/relationships/slide" Target="/ppt/slides/slide3.xml" Id="R718c0b6f95e44f46" /><Relationship Type="http://schemas.openxmlformats.org/officeDocument/2006/relationships/slide" Target="/ppt/slides/slide4.xml" Id="R0c0775bedd2e4200" /><Relationship Type="http://schemas.openxmlformats.org/officeDocument/2006/relationships/slide" Target="/ppt/slides/slide5.xml" Id="Raf9ed5e1a8fc42ab" /><Relationship Type="http://schemas.openxmlformats.org/officeDocument/2006/relationships/slide" Target="/ppt/slides/slide6.xml" Id="Rfb24194d89c24e63" /><Relationship Type="http://schemas.openxmlformats.org/officeDocument/2006/relationships/slide" Target="/ppt/slides/slide7.xml" Id="Rae8f185f6bd2427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2f3e00499e465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8aff66d4914bfd" /><Relationship Type="http://schemas.openxmlformats.org/officeDocument/2006/relationships/theme" Target="/ppt/slideMasters/theme/theme1.xml" Id="R1e094626691842c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78aff66d4914bf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cf00af9b274f7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5abb83c4064d2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e5015d1ff447a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e34a6b27c546d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c46c98eb1b4c8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638ac9977748e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020b138d3a441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AALLS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AALLS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AALLS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AALLS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AALLS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AALLS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−13 263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−13 263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250 598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488 028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AALLS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MORTEN HORN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AALLS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Notch AS, Brenneriveien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0182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morten@aalls.no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915 101 763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AALLS AS</a:t>
            </a:r>
          </a:p>
        </p:txBody>
      </p:sp>
    </p:spTree>
  </p:cSld>
  <p:clrMapOvr>
    <a:masterClrMapping xmlns:a="http://schemas.openxmlformats.org/drawingml/2006/main"/>
  </p:clrMapOvr>
</p:sld>
</file>