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32790f2d8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19212e3704154"/>
  </p:sldMasterIdLst>
  <p:sldIdLst>
    <p:sldId xmlns:r="http://schemas.openxmlformats.org/officeDocument/2006/relationships" id="256" r:id="Rcec1377835bf4f13"/>
    <p:sldId xmlns:r="http://schemas.openxmlformats.org/officeDocument/2006/relationships" id="257" r:id="R206f065adfca46e0"/>
    <p:sldId xmlns:r="http://schemas.openxmlformats.org/officeDocument/2006/relationships" id="258" r:id="Rc866a2fdb4844c51"/>
    <p:sldId xmlns:r="http://schemas.openxmlformats.org/officeDocument/2006/relationships" id="259" r:id="Ra1e69f7543314571"/>
    <p:sldId xmlns:r="http://schemas.openxmlformats.org/officeDocument/2006/relationships" id="260" r:id="Rac768ac4f2a84919"/>
    <p:sldId xmlns:r="http://schemas.openxmlformats.org/officeDocument/2006/relationships" id="261" r:id="R1a324ee1c83e4a56"/>
    <p:sldId xmlns:r="http://schemas.openxmlformats.org/officeDocument/2006/relationships" id="262" r:id="R54cbd404581a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19212e3704154" /><Relationship Type="http://schemas.openxmlformats.org/officeDocument/2006/relationships/slide" Target="/ppt/slides/slide1.xml" Id="Rcec1377835bf4f13" /><Relationship Type="http://schemas.openxmlformats.org/officeDocument/2006/relationships/slide" Target="/ppt/slides/slide2.xml" Id="R206f065adfca46e0" /><Relationship Type="http://schemas.openxmlformats.org/officeDocument/2006/relationships/slide" Target="/ppt/slides/slide3.xml" Id="Rc866a2fdb4844c51" /><Relationship Type="http://schemas.openxmlformats.org/officeDocument/2006/relationships/slide" Target="/ppt/slides/slide4.xml" Id="Ra1e69f7543314571" /><Relationship Type="http://schemas.openxmlformats.org/officeDocument/2006/relationships/slide" Target="/ppt/slides/slide5.xml" Id="Rac768ac4f2a84919" /><Relationship Type="http://schemas.openxmlformats.org/officeDocument/2006/relationships/slide" Target="/ppt/slides/slide6.xml" Id="R1a324ee1c83e4a56" /><Relationship Type="http://schemas.openxmlformats.org/officeDocument/2006/relationships/slide" Target="/ppt/slides/slide7.xml" Id="R54cbd404581a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9b8296692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42b4b532460f" /><Relationship Type="http://schemas.openxmlformats.org/officeDocument/2006/relationships/theme" Target="/ppt/slideMasters/theme/theme1.xml" Id="Rc545301002b7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542b4b532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6ffaf2f6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7df9acac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24adc1f2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ea2af577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4ec99e34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5315736a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91992a1a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