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d1d10270e0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6effa897e4309"/>
  </p:sldMasterIdLst>
  <p:sldIdLst>
    <p:sldId xmlns:r="http://schemas.openxmlformats.org/officeDocument/2006/relationships" id="256" r:id="Rce1ce21b4a35486f"/>
    <p:sldId xmlns:r="http://schemas.openxmlformats.org/officeDocument/2006/relationships" id="257" r:id="Rbed29a83716641ec"/>
    <p:sldId xmlns:r="http://schemas.openxmlformats.org/officeDocument/2006/relationships" id="258" r:id="R900d5d51c8c048ee"/>
    <p:sldId xmlns:r="http://schemas.openxmlformats.org/officeDocument/2006/relationships" id="259" r:id="R0fe13343c54945b4"/>
    <p:sldId xmlns:r="http://schemas.openxmlformats.org/officeDocument/2006/relationships" id="260" r:id="R46fb813c9548479f"/>
    <p:sldId xmlns:r="http://schemas.openxmlformats.org/officeDocument/2006/relationships" id="261" r:id="Rb86164076e7a4d72"/>
    <p:sldId xmlns:r="http://schemas.openxmlformats.org/officeDocument/2006/relationships" id="262" r:id="Rc3c74f4eacc541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6effa897e4309" /><Relationship Type="http://schemas.openxmlformats.org/officeDocument/2006/relationships/slide" Target="/ppt/slides/slide1.xml" Id="Rce1ce21b4a35486f" /><Relationship Type="http://schemas.openxmlformats.org/officeDocument/2006/relationships/slide" Target="/ppt/slides/slide2.xml" Id="Rbed29a83716641ec" /><Relationship Type="http://schemas.openxmlformats.org/officeDocument/2006/relationships/slide" Target="/ppt/slides/slide3.xml" Id="R900d5d51c8c048ee" /><Relationship Type="http://schemas.openxmlformats.org/officeDocument/2006/relationships/slide" Target="/ppt/slides/slide4.xml" Id="R0fe13343c54945b4" /><Relationship Type="http://schemas.openxmlformats.org/officeDocument/2006/relationships/slide" Target="/ppt/slides/slide5.xml" Id="R46fb813c9548479f" /><Relationship Type="http://schemas.openxmlformats.org/officeDocument/2006/relationships/slide" Target="/ppt/slides/slide6.xml" Id="Rb86164076e7a4d72" /><Relationship Type="http://schemas.openxmlformats.org/officeDocument/2006/relationships/slide" Target="/ppt/slides/slide7.xml" Id="Rc3c74f4eacc541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0a563eb4847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e371857744cb7" /><Relationship Type="http://schemas.openxmlformats.org/officeDocument/2006/relationships/theme" Target="/ppt/slideMasters/theme/theme1.xml" Id="Rba835e0d14a34b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e37185774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0a0ba904e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31ff573934b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5c14e5d6f47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beccb3d804c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930b37ca246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cd2782ad14e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c064556f143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 PROJECTS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 PROJECTS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625 443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2 071 457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morten@notch.cno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915 203 108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 PROJECTS AS</a:t>
            </a:r>
          </a:p>
        </p:txBody>
      </p:sp>
    </p:spTree>
  </p:cSld>
  <p:clrMapOvr>
    <a:masterClrMapping xmlns:a="http://schemas.openxmlformats.org/drawingml/2006/main"/>
  </p:clrMapOvr>
</p:sld>
</file>