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7be7460e8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696313eaf4af0"/>
  </p:sldMasterIdLst>
  <p:sldIdLst>
    <p:sldId xmlns:r="http://schemas.openxmlformats.org/officeDocument/2006/relationships" id="256" r:id="Rfbf1c6fa94354148"/>
    <p:sldId xmlns:r="http://schemas.openxmlformats.org/officeDocument/2006/relationships" id="257" r:id="Rac0fa40706454e96"/>
    <p:sldId xmlns:r="http://schemas.openxmlformats.org/officeDocument/2006/relationships" id="258" r:id="R451208542b7a48ed"/>
    <p:sldId xmlns:r="http://schemas.openxmlformats.org/officeDocument/2006/relationships" id="259" r:id="Rb8b6b99b7e9748a9"/>
    <p:sldId xmlns:r="http://schemas.openxmlformats.org/officeDocument/2006/relationships" id="260" r:id="R0a24969f74a14038"/>
    <p:sldId xmlns:r="http://schemas.openxmlformats.org/officeDocument/2006/relationships" id="261" r:id="R96504807fd844167"/>
    <p:sldId xmlns:r="http://schemas.openxmlformats.org/officeDocument/2006/relationships" id="262" r:id="R5ef83b9763fb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696313eaf4af0" /><Relationship Type="http://schemas.openxmlformats.org/officeDocument/2006/relationships/slide" Target="/ppt/slides/slide1.xml" Id="Rfbf1c6fa94354148" /><Relationship Type="http://schemas.openxmlformats.org/officeDocument/2006/relationships/slide" Target="/ppt/slides/slide2.xml" Id="Rac0fa40706454e96" /><Relationship Type="http://schemas.openxmlformats.org/officeDocument/2006/relationships/slide" Target="/ppt/slides/slide3.xml" Id="R451208542b7a48ed" /><Relationship Type="http://schemas.openxmlformats.org/officeDocument/2006/relationships/slide" Target="/ppt/slides/slide4.xml" Id="Rb8b6b99b7e9748a9" /><Relationship Type="http://schemas.openxmlformats.org/officeDocument/2006/relationships/slide" Target="/ppt/slides/slide5.xml" Id="R0a24969f74a14038" /><Relationship Type="http://schemas.openxmlformats.org/officeDocument/2006/relationships/slide" Target="/ppt/slides/slide6.xml" Id="R96504807fd844167" /><Relationship Type="http://schemas.openxmlformats.org/officeDocument/2006/relationships/slide" Target="/ppt/slides/slide7.xml" Id="R5ef83b9763fb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3b65112be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f844d5aac4d5c" /><Relationship Type="http://schemas.openxmlformats.org/officeDocument/2006/relationships/theme" Target="/ppt/slideMasters/theme/theme1.xml" Id="Rf55933b2c120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f844d5aac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2d1523a0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f1c0d509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946289ab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a4e6a03fc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fe9445ef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f58b6610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e02f81674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 ODFJELL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ODFJELL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−3 261 754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−2 523 585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1 526 094 863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1 799 352 073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 VINCENT ODFJELL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ODFJELL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ODFJELL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ODVAR ODFJELL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915 223 060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ODFJELL AS</a:t>
            </a:r>
          </a:p>
        </p:txBody>
      </p:sp>
    </p:spTree>
  </p:cSld>
  <p:clrMapOvr>
    <a:masterClrMapping xmlns:a="http://schemas.openxmlformats.org/drawingml/2006/main"/>
  </p:clrMapOvr>
</p:sld>
</file>