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c957737fdc40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9182e849124203"/>
  </p:sldMasterIdLst>
  <p:sldIdLst>
    <p:sldId xmlns:r="http://schemas.openxmlformats.org/officeDocument/2006/relationships" id="256" r:id="Rd4a726464a6843b8"/>
    <p:sldId xmlns:r="http://schemas.openxmlformats.org/officeDocument/2006/relationships" id="257" r:id="R9f5ec3f0c0ab4f46"/>
    <p:sldId xmlns:r="http://schemas.openxmlformats.org/officeDocument/2006/relationships" id="258" r:id="R67a449f6a5cd4d7e"/>
    <p:sldId xmlns:r="http://schemas.openxmlformats.org/officeDocument/2006/relationships" id="259" r:id="R672311b062604004"/>
    <p:sldId xmlns:r="http://schemas.openxmlformats.org/officeDocument/2006/relationships" id="260" r:id="Rfc0bfeb95258413a"/>
    <p:sldId xmlns:r="http://schemas.openxmlformats.org/officeDocument/2006/relationships" id="261" r:id="Re3f12e7318c04939"/>
    <p:sldId xmlns:r="http://schemas.openxmlformats.org/officeDocument/2006/relationships" id="262" r:id="Rc6090b03101543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9182e849124203" /><Relationship Type="http://schemas.openxmlformats.org/officeDocument/2006/relationships/slide" Target="/ppt/slides/slide1.xml" Id="Rd4a726464a6843b8" /><Relationship Type="http://schemas.openxmlformats.org/officeDocument/2006/relationships/slide" Target="/ppt/slides/slide2.xml" Id="R9f5ec3f0c0ab4f46" /><Relationship Type="http://schemas.openxmlformats.org/officeDocument/2006/relationships/slide" Target="/ppt/slides/slide3.xml" Id="R67a449f6a5cd4d7e" /><Relationship Type="http://schemas.openxmlformats.org/officeDocument/2006/relationships/slide" Target="/ppt/slides/slide4.xml" Id="R672311b062604004" /><Relationship Type="http://schemas.openxmlformats.org/officeDocument/2006/relationships/slide" Target="/ppt/slides/slide5.xml" Id="Rfc0bfeb95258413a" /><Relationship Type="http://schemas.openxmlformats.org/officeDocument/2006/relationships/slide" Target="/ppt/slides/slide6.xml" Id="Re3f12e7318c04939" /><Relationship Type="http://schemas.openxmlformats.org/officeDocument/2006/relationships/slide" Target="/ppt/slides/slide7.xml" Id="Rc6090b03101543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85fbd9a61e46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bc1fa3c9343a9" /><Relationship Type="http://schemas.openxmlformats.org/officeDocument/2006/relationships/theme" Target="/ppt/slideMasters/theme/theme1.xml" Id="R8bc364b0ec0e4b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3bc1fa3c9343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72df2c2034e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4cc390a914f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69ef0d9ba43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fa9a472ea47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88f76ff0142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9f31a24894e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ca1474ac344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AJO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AJO INVEST AS ble etablert [år] og holder til i Klæbu.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−672 219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2 455 482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83 411 840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109 512 798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AROMA FOOD AS  –  50,3 %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FOKI AS  –  49,7 %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Spydvegen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7540 Klæbu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83 11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john@matpartner1.no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915 258 123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 INVEST AS</a:t>
            </a:r>
          </a:p>
        </p:txBody>
      </p:sp>
    </p:spTree>
  </p:cSld>
  <p:clrMapOvr>
    <a:masterClrMapping xmlns:a="http://schemas.openxmlformats.org/drawingml/2006/main"/>
  </p:clrMapOvr>
</p:sld>
</file>