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bf67e4bf440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ebe3f8be04eb0"/>
  </p:sldMasterIdLst>
  <p:sldIdLst>
    <p:sldId xmlns:r="http://schemas.openxmlformats.org/officeDocument/2006/relationships" id="256" r:id="Refc05ae0d83d4886"/>
    <p:sldId xmlns:r="http://schemas.openxmlformats.org/officeDocument/2006/relationships" id="257" r:id="Rfac739ee7666402f"/>
    <p:sldId xmlns:r="http://schemas.openxmlformats.org/officeDocument/2006/relationships" id="258" r:id="Rf48c65f09fe942e8"/>
    <p:sldId xmlns:r="http://schemas.openxmlformats.org/officeDocument/2006/relationships" id="259" r:id="Re9189fcf0b97443c"/>
    <p:sldId xmlns:r="http://schemas.openxmlformats.org/officeDocument/2006/relationships" id="260" r:id="Ra63374d032b64571"/>
    <p:sldId xmlns:r="http://schemas.openxmlformats.org/officeDocument/2006/relationships" id="261" r:id="R94bd172c39d34550"/>
    <p:sldId xmlns:r="http://schemas.openxmlformats.org/officeDocument/2006/relationships" id="262" r:id="R13feefa9ce0e4b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ebe3f8be04eb0" /><Relationship Type="http://schemas.openxmlformats.org/officeDocument/2006/relationships/slide" Target="/ppt/slides/slide1.xml" Id="Refc05ae0d83d4886" /><Relationship Type="http://schemas.openxmlformats.org/officeDocument/2006/relationships/slide" Target="/ppt/slides/slide2.xml" Id="Rfac739ee7666402f" /><Relationship Type="http://schemas.openxmlformats.org/officeDocument/2006/relationships/slide" Target="/ppt/slides/slide3.xml" Id="Rf48c65f09fe942e8" /><Relationship Type="http://schemas.openxmlformats.org/officeDocument/2006/relationships/slide" Target="/ppt/slides/slide4.xml" Id="Re9189fcf0b97443c" /><Relationship Type="http://schemas.openxmlformats.org/officeDocument/2006/relationships/slide" Target="/ppt/slides/slide5.xml" Id="Ra63374d032b64571" /><Relationship Type="http://schemas.openxmlformats.org/officeDocument/2006/relationships/slide" Target="/ppt/slides/slide6.xml" Id="R94bd172c39d34550" /><Relationship Type="http://schemas.openxmlformats.org/officeDocument/2006/relationships/slide" Target="/ppt/slides/slide7.xml" Id="R13feefa9ce0e4b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81f98e2b540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e6d7abda245f0" /><Relationship Type="http://schemas.openxmlformats.org/officeDocument/2006/relationships/theme" Target="/ppt/slideMasters/theme/theme1.xml" Id="Radd8a0a6693a4c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de6d7abda245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b454214e0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925aba7f341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b385d64a644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1088f317a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b1b74d4df4e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de949ad248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8b2a07ff3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BIRKEBEINER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1 532 146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3 951 099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GJÆRUM IVAR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TOPPE TROND  –  49,5 %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BIRKEBEINER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915 287 263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BIRKEBEINER HOLDING AS</a:t>
            </a:r>
          </a:p>
        </p:txBody>
      </p:sp>
    </p:spTree>
  </p:cSld>
  <p:clrMapOvr>
    <a:masterClrMapping xmlns:a="http://schemas.openxmlformats.org/drawingml/2006/main"/>
  </p:clrMapOvr>
</p:sld>
</file>