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4c9d6b50747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358274070044cd"/>
  </p:sldMasterIdLst>
  <p:sldIdLst>
    <p:sldId xmlns:r="http://schemas.openxmlformats.org/officeDocument/2006/relationships" id="256" r:id="Rdc0e00db41904ce0"/>
    <p:sldId xmlns:r="http://schemas.openxmlformats.org/officeDocument/2006/relationships" id="257" r:id="Ref64e76508a2492b"/>
    <p:sldId xmlns:r="http://schemas.openxmlformats.org/officeDocument/2006/relationships" id="258" r:id="Rf7c530b377a7481c"/>
    <p:sldId xmlns:r="http://schemas.openxmlformats.org/officeDocument/2006/relationships" id="259" r:id="R9f3402130f39465b"/>
    <p:sldId xmlns:r="http://schemas.openxmlformats.org/officeDocument/2006/relationships" id="260" r:id="Rb45d117f65e84c30"/>
    <p:sldId xmlns:r="http://schemas.openxmlformats.org/officeDocument/2006/relationships" id="261" r:id="R6a3e595e0c014cca"/>
    <p:sldId xmlns:r="http://schemas.openxmlformats.org/officeDocument/2006/relationships" id="262" r:id="Rd879e199bfd548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58274070044cd" /><Relationship Type="http://schemas.openxmlformats.org/officeDocument/2006/relationships/slide" Target="/ppt/slides/slide1.xml" Id="Rdc0e00db41904ce0" /><Relationship Type="http://schemas.openxmlformats.org/officeDocument/2006/relationships/slide" Target="/ppt/slides/slide2.xml" Id="Ref64e76508a2492b" /><Relationship Type="http://schemas.openxmlformats.org/officeDocument/2006/relationships/slide" Target="/ppt/slides/slide3.xml" Id="Rf7c530b377a7481c" /><Relationship Type="http://schemas.openxmlformats.org/officeDocument/2006/relationships/slide" Target="/ppt/slides/slide4.xml" Id="R9f3402130f39465b" /><Relationship Type="http://schemas.openxmlformats.org/officeDocument/2006/relationships/slide" Target="/ppt/slides/slide5.xml" Id="Rb45d117f65e84c30" /><Relationship Type="http://schemas.openxmlformats.org/officeDocument/2006/relationships/slide" Target="/ppt/slides/slide6.xml" Id="R6a3e595e0c014cca" /><Relationship Type="http://schemas.openxmlformats.org/officeDocument/2006/relationships/slide" Target="/ppt/slides/slide7.xml" Id="Rd879e199bfd548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0c823ac474e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f9a0028004a6b" /><Relationship Type="http://schemas.openxmlformats.org/officeDocument/2006/relationships/theme" Target="/ppt/slideMasters/theme/theme1.xml" Id="Rfd9cf7beaafa47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2f9a002800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6c60ea5d9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3635de7984e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81b5b6f074f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dfd00981345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fb870db5a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a01b3590a48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eab11bb9d45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SIDHU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SIDHU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SIDHU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SIDHU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SIDHU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SIDHU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963 800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8 076 586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16 600 770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SIDHU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JASPREET SINGH SIDHU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SIDHU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Depotgata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915 289 258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SIDHU INVEST AS</a:t>
            </a:r>
          </a:p>
        </p:txBody>
      </p:sp>
    </p:spTree>
  </p:cSld>
  <p:clrMapOvr>
    <a:masterClrMapping xmlns:a="http://schemas.openxmlformats.org/drawingml/2006/main"/>
  </p:clrMapOvr>
</p:sld>
</file>