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f0a782c2b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a50fc1b5b4744"/>
  </p:sldMasterIdLst>
  <p:sldIdLst>
    <p:sldId xmlns:r="http://schemas.openxmlformats.org/officeDocument/2006/relationships" id="256" r:id="R7af8092104794de2"/>
    <p:sldId xmlns:r="http://schemas.openxmlformats.org/officeDocument/2006/relationships" id="257" r:id="Rcdb697dcaf78488c"/>
    <p:sldId xmlns:r="http://schemas.openxmlformats.org/officeDocument/2006/relationships" id="258" r:id="R749cef4c50a343a9"/>
    <p:sldId xmlns:r="http://schemas.openxmlformats.org/officeDocument/2006/relationships" id="259" r:id="Rb8ba144191c945eb"/>
    <p:sldId xmlns:r="http://schemas.openxmlformats.org/officeDocument/2006/relationships" id="260" r:id="R56af3d0f37964ec9"/>
    <p:sldId xmlns:r="http://schemas.openxmlformats.org/officeDocument/2006/relationships" id="261" r:id="Rc69e31e49ff24cbe"/>
    <p:sldId xmlns:r="http://schemas.openxmlformats.org/officeDocument/2006/relationships" id="262" r:id="Rde3c665d9c58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a50fc1b5b4744" /><Relationship Type="http://schemas.openxmlformats.org/officeDocument/2006/relationships/slide" Target="/ppt/slides/slide1.xml" Id="R7af8092104794de2" /><Relationship Type="http://schemas.openxmlformats.org/officeDocument/2006/relationships/slide" Target="/ppt/slides/slide2.xml" Id="Rcdb697dcaf78488c" /><Relationship Type="http://schemas.openxmlformats.org/officeDocument/2006/relationships/slide" Target="/ppt/slides/slide3.xml" Id="R749cef4c50a343a9" /><Relationship Type="http://schemas.openxmlformats.org/officeDocument/2006/relationships/slide" Target="/ppt/slides/slide4.xml" Id="Rb8ba144191c945eb" /><Relationship Type="http://schemas.openxmlformats.org/officeDocument/2006/relationships/slide" Target="/ppt/slides/slide5.xml" Id="R56af3d0f37964ec9" /><Relationship Type="http://schemas.openxmlformats.org/officeDocument/2006/relationships/slide" Target="/ppt/slides/slide6.xml" Id="Rc69e31e49ff24cbe" /><Relationship Type="http://schemas.openxmlformats.org/officeDocument/2006/relationships/slide" Target="/ppt/slides/slide7.xml" Id="Rde3c665d9c58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c08705524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47951e2e45b0" /><Relationship Type="http://schemas.openxmlformats.org/officeDocument/2006/relationships/theme" Target="/ppt/slideMasters/theme/theme1.xml" Id="R41c724e7e3e4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947951e2e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74f34ab32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a743b41f0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a842cf65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e0d2370b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f4201dc7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719c7c06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cde6e8b9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BLOMESTØ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BLOMESTØ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283 850 461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1 379 249 675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1 380 463 067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915 290 779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