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32211a86a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af13cb2be4d68"/>
  </p:sldMasterIdLst>
  <p:sldIdLst>
    <p:sldId xmlns:r="http://schemas.openxmlformats.org/officeDocument/2006/relationships" id="256" r:id="R7bfb6dc42ce74a64"/>
    <p:sldId xmlns:r="http://schemas.openxmlformats.org/officeDocument/2006/relationships" id="257" r:id="Rd1ef2adb71ff4ecf"/>
    <p:sldId xmlns:r="http://schemas.openxmlformats.org/officeDocument/2006/relationships" id="258" r:id="Rce3d94a8f3ee486f"/>
    <p:sldId xmlns:r="http://schemas.openxmlformats.org/officeDocument/2006/relationships" id="259" r:id="R544805e6526b4ca6"/>
    <p:sldId xmlns:r="http://schemas.openxmlformats.org/officeDocument/2006/relationships" id="260" r:id="Refc48db306a44432"/>
    <p:sldId xmlns:r="http://schemas.openxmlformats.org/officeDocument/2006/relationships" id="261" r:id="R441fc801a47744c2"/>
    <p:sldId xmlns:r="http://schemas.openxmlformats.org/officeDocument/2006/relationships" id="262" r:id="R7f833c5a13ab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af13cb2be4d68" /><Relationship Type="http://schemas.openxmlformats.org/officeDocument/2006/relationships/slide" Target="/ppt/slides/slide1.xml" Id="R7bfb6dc42ce74a64" /><Relationship Type="http://schemas.openxmlformats.org/officeDocument/2006/relationships/slide" Target="/ppt/slides/slide2.xml" Id="Rd1ef2adb71ff4ecf" /><Relationship Type="http://schemas.openxmlformats.org/officeDocument/2006/relationships/slide" Target="/ppt/slides/slide3.xml" Id="Rce3d94a8f3ee486f" /><Relationship Type="http://schemas.openxmlformats.org/officeDocument/2006/relationships/slide" Target="/ppt/slides/slide4.xml" Id="R544805e6526b4ca6" /><Relationship Type="http://schemas.openxmlformats.org/officeDocument/2006/relationships/slide" Target="/ppt/slides/slide5.xml" Id="Refc48db306a44432" /><Relationship Type="http://schemas.openxmlformats.org/officeDocument/2006/relationships/slide" Target="/ppt/slides/slide6.xml" Id="R441fc801a47744c2" /><Relationship Type="http://schemas.openxmlformats.org/officeDocument/2006/relationships/slide" Target="/ppt/slides/slide7.xml" Id="R7f833c5a13ab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b3dea81b6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e30ec61db4527" /><Relationship Type="http://schemas.openxmlformats.org/officeDocument/2006/relationships/theme" Target="/ppt/slideMasters/theme/theme1.xml" Id="R470f39cca8a7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e30ec61db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48128fdb42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c517240cc4d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6e40bf65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7422c187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e1cc60ca4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b35781fe4f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7e295e9ba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