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848e259b1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c2fe47fb54b66"/>
  </p:sldMasterIdLst>
  <p:sldIdLst>
    <p:sldId xmlns:r="http://schemas.openxmlformats.org/officeDocument/2006/relationships" id="256" r:id="Rdf67754e8a9f43c1"/>
    <p:sldId xmlns:r="http://schemas.openxmlformats.org/officeDocument/2006/relationships" id="257" r:id="R02523c68316c4e27"/>
    <p:sldId xmlns:r="http://schemas.openxmlformats.org/officeDocument/2006/relationships" id="258" r:id="R37debea8e9ed411a"/>
    <p:sldId xmlns:r="http://schemas.openxmlformats.org/officeDocument/2006/relationships" id="259" r:id="Racb4460e31b34386"/>
    <p:sldId xmlns:r="http://schemas.openxmlformats.org/officeDocument/2006/relationships" id="260" r:id="Ra36a5928ff27487b"/>
    <p:sldId xmlns:r="http://schemas.openxmlformats.org/officeDocument/2006/relationships" id="261" r:id="Rd1a5b535f54f4dfc"/>
    <p:sldId xmlns:r="http://schemas.openxmlformats.org/officeDocument/2006/relationships" id="262" r:id="R6bdcfe518de3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c2fe47fb54b66" /><Relationship Type="http://schemas.openxmlformats.org/officeDocument/2006/relationships/slide" Target="/ppt/slides/slide1.xml" Id="Rdf67754e8a9f43c1" /><Relationship Type="http://schemas.openxmlformats.org/officeDocument/2006/relationships/slide" Target="/ppt/slides/slide2.xml" Id="R02523c68316c4e27" /><Relationship Type="http://schemas.openxmlformats.org/officeDocument/2006/relationships/slide" Target="/ppt/slides/slide3.xml" Id="R37debea8e9ed411a" /><Relationship Type="http://schemas.openxmlformats.org/officeDocument/2006/relationships/slide" Target="/ppt/slides/slide4.xml" Id="Racb4460e31b34386" /><Relationship Type="http://schemas.openxmlformats.org/officeDocument/2006/relationships/slide" Target="/ppt/slides/slide5.xml" Id="Ra36a5928ff27487b" /><Relationship Type="http://schemas.openxmlformats.org/officeDocument/2006/relationships/slide" Target="/ppt/slides/slide6.xml" Id="Rd1a5b535f54f4dfc" /><Relationship Type="http://schemas.openxmlformats.org/officeDocument/2006/relationships/slide" Target="/ppt/slides/slide7.xml" Id="R6bdcfe518de3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9e08c2386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af163ee01408a" /><Relationship Type="http://schemas.openxmlformats.org/officeDocument/2006/relationships/theme" Target="/ppt/slideMasters/theme/theme1.xml" Id="Rf38898fa0a3c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af163ee01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a80c74588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cde170670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0b64e3ac3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1a434bb17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d465226c8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e27da7d942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ed432e5dd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354 128 642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